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367" r:id="rId8"/>
    <p:sldId id="371" r:id="rId9"/>
    <p:sldId id="362" r:id="rId10"/>
    <p:sldId id="368" r:id="rId11"/>
    <p:sldId id="369" r:id="rId12"/>
    <p:sldId id="372" r:id="rId13"/>
    <p:sldId id="278" r:id="rId14"/>
    <p:sldId id="356" r:id="rId15"/>
    <p:sldId id="358" r:id="rId16"/>
    <p:sldId id="357" r:id="rId17"/>
    <p:sldId id="360" r:id="rId18"/>
    <p:sldId id="366" r:id="rId19"/>
    <p:sldId id="370" r:id="rId20"/>
    <p:sldId id="364" r:id="rId21"/>
    <p:sldId id="373" r:id="rId22"/>
    <p:sldId id="374" r:id="rId23"/>
    <p:sldId id="386" r:id="rId24"/>
    <p:sldId id="375" r:id="rId25"/>
    <p:sldId id="359" r:id="rId26"/>
    <p:sldId id="265" r:id="rId27"/>
    <p:sldId id="361" r:id="rId28"/>
    <p:sldId id="376" r:id="rId29"/>
    <p:sldId id="377" r:id="rId30"/>
    <p:sldId id="384" r:id="rId31"/>
    <p:sldId id="262" r:id="rId32"/>
    <p:sldId id="378" r:id="rId33"/>
    <p:sldId id="380" r:id="rId34"/>
    <p:sldId id="381" r:id="rId35"/>
    <p:sldId id="382" r:id="rId36"/>
    <p:sldId id="383" r:id="rId37"/>
    <p:sldId id="388" r:id="rId38"/>
    <p:sldId id="389" r:id="rId39"/>
    <p:sldId id="263" r:id="rId40"/>
    <p:sldId id="267" r:id="rId41"/>
    <p:sldId id="266" r:id="rId42"/>
    <p:sldId id="268" r:id="rId4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0D7A1-7D7D-4708-9B8D-592DC4D24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30F2449-E50B-4C97-B787-C092BF0EE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976A5F-D634-45D2-8EAE-B6E97B20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26-09-2020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12EE3E3-0CA4-4677-8719-D2E39E23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10D93F-FC9B-49E2-9886-9C18FFEC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196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C8049-DCD7-4755-8DF8-48E665F4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56E0D96-28EA-4AEA-A4CB-084F08961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70B0857-0077-473B-9995-2D35B39B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26-09-2020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3A92CE-A9B8-4850-9320-B9486C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E4D782-23B6-4B3A-B3DD-E96908B4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190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F397F9D-73F2-438B-95B9-617F5B88B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899DEC-02B9-4A19-84A7-41B210647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351248-CAF4-43D5-8ADC-DF90D6D1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26-09-2020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A336FB-51FC-4F15-A357-23FA9A75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A7B40B-D06A-4851-9E75-A7DD3400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381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EE9C1-82CC-4C28-AF50-87C53530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5B70CE-FFCA-476E-9510-B14C49C8A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E42759-8D0F-4022-A23A-EED36167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26-09-2020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E614BCE-A8A2-4E1B-B2A8-72A45B7B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DA03C2-02AA-4E0A-8E77-4AF4D984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579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75165-2A31-40F7-AFC1-56612CCC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05D5E9-DA29-4F76-AE35-A032B84D4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F190E0-057F-41C8-A7D4-26667237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26-09-2020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29074C-A2BC-40C0-8D0C-B7D6153D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A18D38C-75B3-4196-B1B6-50752BB7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572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F5C59-46D9-44BE-A682-4E3F6318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B53041-C9AC-450B-87A4-0EC893D3A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59F66F7-1586-484A-9A02-844C401CF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F4C457-5DF2-402C-A382-971176FE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26-09-2020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84F8BB-088F-4ECE-AE3C-2054240D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F0753FC-618B-42B8-85F9-DC362A62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612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5F1B7-D8D7-4C9F-9C42-DF726124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693B90-D618-4C69-991D-32E23FC56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D1A1C7F-672F-4D18-868B-306AB3B8D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ED24438-C126-49AA-9118-727AD8426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12777E6-2176-4163-94EC-58541ED08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88B0062-B5B2-43BB-AC46-2ADDEB207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26-09-2020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2B8126-9904-46AB-9FDD-479F5FD7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6A0AD1E-7000-4469-B02F-5BEF93C7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669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76ED6-1C33-4AE8-A3E5-ECD51C0B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29379B1-63F9-4327-AED3-FF5412BEA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26-09-2020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FDE76E0-118C-47E8-8C05-B7BF1216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© Otto Leholt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DD478E7-54D3-4745-A04E-E9FFDD57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Grafik 6" descr="Hjem">
            <a:hlinkClick r:id="rId2" action="ppaction://hlinksldjump"/>
            <a:extLst>
              <a:ext uri="{FF2B5EF4-FFF2-40B4-BE49-F238E27FC236}">
                <a16:creationId xmlns:a16="http://schemas.microsoft.com/office/drawing/2014/main" id="{5D4C1505-01C2-4368-B142-F01B9188E9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8280" y="61881"/>
            <a:ext cx="3651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5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277D4CC-54AE-471B-923E-3EBD14E4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26-09-2020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C2375AB-C0AB-46D2-9A39-8BAA9A8A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B7878FF-9258-4154-9C4A-673A0DDB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68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44041-ABC2-49AF-922E-6716B831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77D3E8-4EFF-4489-9D43-F26CD1FB9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673D899-88A1-42BF-9E73-27B5E91CC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AFAB958-3356-4029-9F81-A3AF4571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26-09-2020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D948C74-73A1-48C9-A165-F718D604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D5D2513-4146-45B1-9421-2E03ACA4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767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EC627-9E0B-40EC-BB7A-A93BC41B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EE556BE-DC0D-4FE0-A915-1D37E03A7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61AC4CC-F67B-4E00-BEAC-F3882BEBE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FD50921-5900-486B-8344-C4A91D6C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26-09-2020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4EF4B6B-8C02-4FB2-99CA-9BDCD9B5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EE3D97-FBBA-4472-BA8A-11F95480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8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F3D1F61-B23F-4033-97B4-A3E0C12B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C4A72E-95F1-47F5-BE07-2B61C9AA5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E9A0BA-5B09-4132-840F-715D7F57C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B59E3-D051-4B19-9DAA-5C373D20532F}" type="datetimeFigureOut">
              <a:rPr lang="da-DK" smtClean="0"/>
              <a:t>26-09-2020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8FCE04F-2802-49ED-8A53-CCFDC04FC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1C77850-8518-4781-8388-E2F461BE8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911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19.xml"/><Relationship Id="rId7" Type="http://schemas.openxmlformats.org/officeDocument/2006/relationships/slide" Target="slide3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24.xml"/><Relationship Id="rId4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7E83B7-9759-416A-BF64-8843E727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07" y="640081"/>
            <a:ext cx="3615893" cy="1136468"/>
          </a:xfrm>
          <a:noFill/>
        </p:spPr>
        <p:txBody>
          <a:bodyPr>
            <a:normAutofit/>
          </a:bodyPr>
          <a:lstStyle/>
          <a:p>
            <a:pPr algn="l"/>
            <a:r>
              <a:rPr lang="da-DK" sz="6600" dirty="0">
                <a:solidFill>
                  <a:schemeClr val="bg1"/>
                </a:solidFill>
              </a:rPr>
              <a:t>Hydrologi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33A703D-5298-4B18-B792-16981364A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661" y="1837509"/>
            <a:ext cx="3104653" cy="387533"/>
          </a:xfr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/>
            <a:r>
              <a:rPr lang="da-DK" sz="2000" dirty="0">
                <a:solidFill>
                  <a:schemeClr val="bg1"/>
                </a:solidFill>
                <a:hlinkClick r:id="rId2" action="ppaction://hlinksldjump"/>
              </a:rPr>
              <a:t>Vandets kredsløb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67EF076-A456-45F4-8579-572EBD44E2C0}"/>
              </a:ext>
            </a:extLst>
          </p:cNvPr>
          <p:cNvSpPr txBox="1"/>
          <p:nvPr/>
        </p:nvSpPr>
        <p:spPr>
          <a:xfrm rot="919269">
            <a:off x="10879933" y="316915"/>
            <a:ext cx="152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3600" dirty="0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da-DK" sz="3600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da-DK" sz="3600" dirty="0">
                <a:solidFill>
                  <a:schemeClr val="bg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7" name="Undertitel 2">
            <a:hlinkClick r:id="rId3" action="ppaction://hlinksldjump"/>
            <a:extLst>
              <a:ext uri="{FF2B5EF4-FFF2-40B4-BE49-F238E27FC236}">
                <a16:creationId xmlns:a16="http://schemas.microsoft.com/office/drawing/2014/main" id="{803B9151-1F9C-4D30-B630-91959B73B94F}"/>
              </a:ext>
            </a:extLst>
          </p:cNvPr>
          <p:cNvSpPr txBox="1">
            <a:spLocks/>
          </p:cNvSpPr>
          <p:nvPr/>
        </p:nvSpPr>
        <p:spPr>
          <a:xfrm>
            <a:off x="770661" y="2917375"/>
            <a:ext cx="3104653" cy="3875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dirty="0">
                <a:solidFill>
                  <a:schemeClr val="bg1"/>
                </a:solidFill>
                <a:hlinkClick r:id="rId2" action="ppaction://hlinksldjump"/>
              </a:rPr>
              <a:t>Fordampning</a:t>
            </a:r>
          </a:p>
        </p:txBody>
      </p:sp>
      <p:sp>
        <p:nvSpPr>
          <p:cNvPr id="4" name="Undertitel 2">
            <a:hlinkClick r:id="rId3" action="ppaction://hlinksldjump"/>
            <a:extLst>
              <a:ext uri="{FF2B5EF4-FFF2-40B4-BE49-F238E27FC236}">
                <a16:creationId xmlns:a16="http://schemas.microsoft.com/office/drawing/2014/main" id="{CD39D83E-1143-45B8-8230-5C5F0AB677A3}"/>
              </a:ext>
            </a:extLst>
          </p:cNvPr>
          <p:cNvSpPr txBox="1">
            <a:spLocks/>
          </p:cNvSpPr>
          <p:nvPr/>
        </p:nvSpPr>
        <p:spPr>
          <a:xfrm>
            <a:off x="770661" y="2377442"/>
            <a:ext cx="3104653" cy="3875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dirty="0">
                <a:solidFill>
                  <a:schemeClr val="bg1"/>
                </a:solidFill>
                <a:hlinkClick r:id="rId4" action="ppaction://hlinksldjump"/>
              </a:rPr>
              <a:t>Vandbalance i Danmark</a:t>
            </a:r>
            <a:endParaRPr lang="da-DK" sz="2000" dirty="0">
              <a:solidFill>
                <a:schemeClr val="bg1"/>
              </a:solidFill>
              <a:hlinkClick r:id="rId2" action="ppaction://hlinksldjump"/>
            </a:endParaRPr>
          </a:p>
        </p:txBody>
      </p:sp>
      <p:sp>
        <p:nvSpPr>
          <p:cNvPr id="5" name="Undertitel 2">
            <a:hlinkClick r:id="rId3" action="ppaction://hlinksldjump"/>
            <a:extLst>
              <a:ext uri="{FF2B5EF4-FFF2-40B4-BE49-F238E27FC236}">
                <a16:creationId xmlns:a16="http://schemas.microsoft.com/office/drawing/2014/main" id="{D469B0B0-9883-49EE-922B-507C57819F17}"/>
              </a:ext>
            </a:extLst>
          </p:cNvPr>
          <p:cNvSpPr txBox="1">
            <a:spLocks/>
          </p:cNvSpPr>
          <p:nvPr/>
        </p:nvSpPr>
        <p:spPr>
          <a:xfrm>
            <a:off x="757357" y="3534828"/>
            <a:ext cx="3104653" cy="3875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dirty="0">
                <a:solidFill>
                  <a:schemeClr val="bg1"/>
                </a:solidFill>
                <a:hlinkClick r:id="rId5" action="ppaction://hlinksldjump"/>
              </a:rPr>
              <a:t>Afstrømning og jordbund</a:t>
            </a:r>
            <a:endParaRPr lang="da-DK" sz="2000" dirty="0">
              <a:solidFill>
                <a:schemeClr val="bg1"/>
              </a:solidFill>
              <a:hlinkClick r:id="rId2" action="ppaction://hlinksldjump"/>
            </a:endParaRPr>
          </a:p>
        </p:txBody>
      </p:sp>
      <p:sp>
        <p:nvSpPr>
          <p:cNvPr id="6" name="Undertitel 2">
            <a:hlinkClick r:id="rId3" action="ppaction://hlinksldjump"/>
            <a:extLst>
              <a:ext uri="{FF2B5EF4-FFF2-40B4-BE49-F238E27FC236}">
                <a16:creationId xmlns:a16="http://schemas.microsoft.com/office/drawing/2014/main" id="{17926BE1-A32D-4494-ADDC-EBF56D9E48B3}"/>
              </a:ext>
            </a:extLst>
          </p:cNvPr>
          <p:cNvSpPr txBox="1">
            <a:spLocks/>
          </p:cNvSpPr>
          <p:nvPr/>
        </p:nvSpPr>
        <p:spPr>
          <a:xfrm>
            <a:off x="757357" y="4152281"/>
            <a:ext cx="3104653" cy="3875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dirty="0">
                <a:solidFill>
                  <a:schemeClr val="bg1"/>
                </a:solidFill>
                <a:hlinkClick r:id="rId6" action="ppaction://hlinksldjump"/>
              </a:rPr>
              <a:t>Luftfugtighed</a:t>
            </a:r>
            <a:endParaRPr lang="da-DK" sz="2000" dirty="0">
              <a:solidFill>
                <a:schemeClr val="bg1"/>
              </a:solidFill>
              <a:hlinkClick r:id="rId2" action="ppaction://hlinksldjump"/>
            </a:endParaRPr>
          </a:p>
        </p:txBody>
      </p:sp>
      <p:sp>
        <p:nvSpPr>
          <p:cNvPr id="13" name="Undertitel 2">
            <a:hlinkClick r:id="rId3" action="ppaction://hlinksldjump"/>
            <a:extLst>
              <a:ext uri="{FF2B5EF4-FFF2-40B4-BE49-F238E27FC236}">
                <a16:creationId xmlns:a16="http://schemas.microsoft.com/office/drawing/2014/main" id="{6F07B376-0EC5-424E-A9E9-760DB3ED6377}"/>
              </a:ext>
            </a:extLst>
          </p:cNvPr>
          <p:cNvSpPr txBox="1">
            <a:spLocks/>
          </p:cNvSpPr>
          <p:nvPr/>
        </p:nvSpPr>
        <p:spPr>
          <a:xfrm>
            <a:off x="757357" y="4833243"/>
            <a:ext cx="3104653" cy="3875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dirty="0">
                <a:solidFill>
                  <a:schemeClr val="bg1"/>
                </a:solidFill>
                <a:hlinkClick r:id="rId7" action="ppaction://hlinksldjump"/>
              </a:rPr>
              <a:t>Nedbørsdannelse</a:t>
            </a:r>
            <a:endParaRPr lang="da-DK" sz="2000" dirty="0">
              <a:solidFill>
                <a:schemeClr val="bg1"/>
              </a:solidFill>
              <a:hlinkClick r:id="rId2" action="ppaction://hlinksldjump"/>
            </a:endParaRPr>
          </a:p>
        </p:txBody>
      </p:sp>
      <p:pic>
        <p:nvPicPr>
          <p:cNvPr id="1026" name="Picture 2" descr="Water harvester pulls drinking water from the air - Verdict">
            <a:extLst>
              <a:ext uri="{FF2B5EF4-FFF2-40B4-BE49-F238E27FC236}">
                <a16:creationId xmlns:a16="http://schemas.microsoft.com/office/drawing/2014/main" id="{DE9F3952-82A0-4A1B-BA5E-764CBBE40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07" y="0"/>
            <a:ext cx="10183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62702258-1E85-4323-A31A-7D0E3EF1195E}"/>
              </a:ext>
            </a:extLst>
          </p:cNvPr>
          <p:cNvSpPr/>
          <p:nvPr/>
        </p:nvSpPr>
        <p:spPr>
          <a:xfrm>
            <a:off x="5141273" y="4652603"/>
            <a:ext cx="1864519" cy="50454"/>
          </a:xfrm>
          <a:custGeom>
            <a:avLst/>
            <a:gdLst>
              <a:gd name="connsiteX0" fmla="*/ 0 w 2486025"/>
              <a:gd name="connsiteY0" fmla="*/ 9594 h 67272"/>
              <a:gd name="connsiteX1" fmla="*/ 47625 w 2486025"/>
              <a:gd name="connsiteY1" fmla="*/ 28644 h 67272"/>
              <a:gd name="connsiteX2" fmla="*/ 104775 w 2486025"/>
              <a:gd name="connsiteY2" fmla="*/ 9594 h 67272"/>
              <a:gd name="connsiteX3" fmla="*/ 228600 w 2486025"/>
              <a:gd name="connsiteY3" fmla="*/ 57219 h 67272"/>
              <a:gd name="connsiteX4" fmla="*/ 285750 w 2486025"/>
              <a:gd name="connsiteY4" fmla="*/ 28644 h 67272"/>
              <a:gd name="connsiteX5" fmla="*/ 342900 w 2486025"/>
              <a:gd name="connsiteY5" fmla="*/ 47694 h 67272"/>
              <a:gd name="connsiteX6" fmla="*/ 371475 w 2486025"/>
              <a:gd name="connsiteY6" fmla="*/ 57219 h 67272"/>
              <a:gd name="connsiteX7" fmla="*/ 438150 w 2486025"/>
              <a:gd name="connsiteY7" fmla="*/ 47694 h 67272"/>
              <a:gd name="connsiteX8" fmla="*/ 466725 w 2486025"/>
              <a:gd name="connsiteY8" fmla="*/ 28644 h 67272"/>
              <a:gd name="connsiteX9" fmla="*/ 523875 w 2486025"/>
              <a:gd name="connsiteY9" fmla="*/ 57219 h 67272"/>
              <a:gd name="connsiteX10" fmla="*/ 552450 w 2486025"/>
              <a:gd name="connsiteY10" fmla="*/ 66744 h 67272"/>
              <a:gd name="connsiteX11" fmla="*/ 657225 w 2486025"/>
              <a:gd name="connsiteY11" fmla="*/ 57219 h 67272"/>
              <a:gd name="connsiteX12" fmla="*/ 752475 w 2486025"/>
              <a:gd name="connsiteY12" fmla="*/ 47694 h 67272"/>
              <a:gd name="connsiteX13" fmla="*/ 781050 w 2486025"/>
              <a:gd name="connsiteY13" fmla="*/ 57219 h 67272"/>
              <a:gd name="connsiteX14" fmla="*/ 838200 w 2486025"/>
              <a:gd name="connsiteY14" fmla="*/ 47694 h 67272"/>
              <a:gd name="connsiteX15" fmla="*/ 895350 w 2486025"/>
              <a:gd name="connsiteY15" fmla="*/ 9594 h 67272"/>
              <a:gd name="connsiteX16" fmla="*/ 923925 w 2486025"/>
              <a:gd name="connsiteY16" fmla="*/ 69 h 67272"/>
              <a:gd name="connsiteX17" fmla="*/ 962025 w 2486025"/>
              <a:gd name="connsiteY17" fmla="*/ 9594 h 67272"/>
              <a:gd name="connsiteX18" fmla="*/ 1057275 w 2486025"/>
              <a:gd name="connsiteY18" fmla="*/ 38169 h 67272"/>
              <a:gd name="connsiteX19" fmla="*/ 1123950 w 2486025"/>
              <a:gd name="connsiteY19" fmla="*/ 28644 h 67272"/>
              <a:gd name="connsiteX20" fmla="*/ 1181100 w 2486025"/>
              <a:gd name="connsiteY20" fmla="*/ 9594 h 67272"/>
              <a:gd name="connsiteX21" fmla="*/ 1219200 w 2486025"/>
              <a:gd name="connsiteY21" fmla="*/ 19119 h 67272"/>
              <a:gd name="connsiteX22" fmla="*/ 1247775 w 2486025"/>
              <a:gd name="connsiteY22" fmla="*/ 28644 h 67272"/>
              <a:gd name="connsiteX23" fmla="*/ 1323975 w 2486025"/>
              <a:gd name="connsiteY23" fmla="*/ 19119 h 67272"/>
              <a:gd name="connsiteX24" fmla="*/ 1438275 w 2486025"/>
              <a:gd name="connsiteY24" fmla="*/ 19119 h 67272"/>
              <a:gd name="connsiteX25" fmla="*/ 1543050 w 2486025"/>
              <a:gd name="connsiteY25" fmla="*/ 28644 h 67272"/>
              <a:gd name="connsiteX26" fmla="*/ 1695450 w 2486025"/>
              <a:gd name="connsiteY26" fmla="*/ 28644 h 67272"/>
              <a:gd name="connsiteX27" fmla="*/ 1724025 w 2486025"/>
              <a:gd name="connsiteY27" fmla="*/ 19119 h 67272"/>
              <a:gd name="connsiteX28" fmla="*/ 1838325 w 2486025"/>
              <a:gd name="connsiteY28" fmla="*/ 9594 h 67272"/>
              <a:gd name="connsiteX29" fmla="*/ 2028825 w 2486025"/>
              <a:gd name="connsiteY29" fmla="*/ 19119 h 67272"/>
              <a:gd name="connsiteX30" fmla="*/ 2057400 w 2486025"/>
              <a:gd name="connsiteY30" fmla="*/ 28644 h 67272"/>
              <a:gd name="connsiteX31" fmla="*/ 2133600 w 2486025"/>
              <a:gd name="connsiteY31" fmla="*/ 19119 h 67272"/>
              <a:gd name="connsiteX32" fmla="*/ 2247900 w 2486025"/>
              <a:gd name="connsiteY32" fmla="*/ 9594 h 67272"/>
              <a:gd name="connsiteX33" fmla="*/ 2276475 w 2486025"/>
              <a:gd name="connsiteY33" fmla="*/ 28644 h 67272"/>
              <a:gd name="connsiteX34" fmla="*/ 2314575 w 2486025"/>
              <a:gd name="connsiteY34" fmla="*/ 38169 h 67272"/>
              <a:gd name="connsiteX35" fmla="*/ 2343150 w 2486025"/>
              <a:gd name="connsiteY35" fmla="*/ 47694 h 67272"/>
              <a:gd name="connsiteX36" fmla="*/ 2409825 w 2486025"/>
              <a:gd name="connsiteY36" fmla="*/ 38169 h 67272"/>
              <a:gd name="connsiteX37" fmla="*/ 2486025 w 2486025"/>
              <a:gd name="connsiteY37" fmla="*/ 19119 h 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86025" h="67272">
                <a:moveTo>
                  <a:pt x="0" y="9594"/>
                </a:moveTo>
                <a:cubicBezTo>
                  <a:pt x="15875" y="15944"/>
                  <a:pt x="30527" y="28644"/>
                  <a:pt x="47625" y="28644"/>
                </a:cubicBezTo>
                <a:cubicBezTo>
                  <a:pt x="67705" y="28644"/>
                  <a:pt x="104775" y="9594"/>
                  <a:pt x="104775" y="9594"/>
                </a:cubicBezTo>
                <a:cubicBezTo>
                  <a:pt x="177800" y="82619"/>
                  <a:pt x="135255" y="70554"/>
                  <a:pt x="228600" y="57219"/>
                </a:cubicBezTo>
                <a:cubicBezTo>
                  <a:pt x="239836" y="49728"/>
                  <a:pt x="268849" y="26766"/>
                  <a:pt x="285750" y="28644"/>
                </a:cubicBezTo>
                <a:cubicBezTo>
                  <a:pt x="305708" y="30862"/>
                  <a:pt x="323850" y="41344"/>
                  <a:pt x="342900" y="47694"/>
                </a:cubicBezTo>
                <a:lnTo>
                  <a:pt x="371475" y="57219"/>
                </a:lnTo>
                <a:cubicBezTo>
                  <a:pt x="393700" y="54044"/>
                  <a:pt x="416646" y="54145"/>
                  <a:pt x="438150" y="47694"/>
                </a:cubicBezTo>
                <a:cubicBezTo>
                  <a:pt x="449115" y="44405"/>
                  <a:pt x="455433" y="30526"/>
                  <a:pt x="466725" y="28644"/>
                </a:cubicBezTo>
                <a:cubicBezTo>
                  <a:pt x="484681" y="25651"/>
                  <a:pt x="511436" y="51000"/>
                  <a:pt x="523875" y="57219"/>
                </a:cubicBezTo>
                <a:cubicBezTo>
                  <a:pt x="532855" y="61709"/>
                  <a:pt x="542925" y="63569"/>
                  <a:pt x="552450" y="66744"/>
                </a:cubicBezTo>
                <a:cubicBezTo>
                  <a:pt x="587375" y="63569"/>
                  <a:pt x="622934" y="64567"/>
                  <a:pt x="657225" y="57219"/>
                </a:cubicBezTo>
                <a:cubicBezTo>
                  <a:pt x="764336" y="34267"/>
                  <a:pt x="557079" y="19780"/>
                  <a:pt x="752475" y="47694"/>
                </a:cubicBezTo>
                <a:cubicBezTo>
                  <a:pt x="762000" y="50869"/>
                  <a:pt x="771010" y="57219"/>
                  <a:pt x="781050" y="57219"/>
                </a:cubicBezTo>
                <a:cubicBezTo>
                  <a:pt x="800363" y="57219"/>
                  <a:pt x="820373" y="55122"/>
                  <a:pt x="838200" y="47694"/>
                </a:cubicBezTo>
                <a:cubicBezTo>
                  <a:pt x="859334" y="38888"/>
                  <a:pt x="873630" y="16834"/>
                  <a:pt x="895350" y="9594"/>
                </a:cubicBezTo>
                <a:lnTo>
                  <a:pt x="923925" y="69"/>
                </a:lnTo>
                <a:cubicBezTo>
                  <a:pt x="936625" y="3244"/>
                  <a:pt x="949486" y="5832"/>
                  <a:pt x="962025" y="9594"/>
                </a:cubicBezTo>
                <a:cubicBezTo>
                  <a:pt x="1077973" y="44379"/>
                  <a:pt x="969458" y="16215"/>
                  <a:pt x="1057275" y="38169"/>
                </a:cubicBezTo>
                <a:cubicBezTo>
                  <a:pt x="1079500" y="34994"/>
                  <a:pt x="1102074" y="33692"/>
                  <a:pt x="1123950" y="28644"/>
                </a:cubicBezTo>
                <a:cubicBezTo>
                  <a:pt x="1143516" y="24129"/>
                  <a:pt x="1181100" y="9594"/>
                  <a:pt x="1181100" y="9594"/>
                </a:cubicBezTo>
                <a:cubicBezTo>
                  <a:pt x="1193800" y="12769"/>
                  <a:pt x="1206613" y="15523"/>
                  <a:pt x="1219200" y="19119"/>
                </a:cubicBezTo>
                <a:cubicBezTo>
                  <a:pt x="1228854" y="21877"/>
                  <a:pt x="1237735" y="28644"/>
                  <a:pt x="1247775" y="28644"/>
                </a:cubicBezTo>
                <a:cubicBezTo>
                  <a:pt x="1273373" y="28644"/>
                  <a:pt x="1298575" y="22294"/>
                  <a:pt x="1323975" y="19119"/>
                </a:cubicBezTo>
                <a:cubicBezTo>
                  <a:pt x="1380682" y="217"/>
                  <a:pt x="1340117" y="9303"/>
                  <a:pt x="1438275" y="19119"/>
                </a:cubicBezTo>
                <a:lnTo>
                  <a:pt x="1543050" y="28644"/>
                </a:lnTo>
                <a:cubicBezTo>
                  <a:pt x="1607493" y="50125"/>
                  <a:pt x="1575653" y="43619"/>
                  <a:pt x="1695450" y="28644"/>
                </a:cubicBezTo>
                <a:cubicBezTo>
                  <a:pt x="1705413" y="27399"/>
                  <a:pt x="1714073" y="20446"/>
                  <a:pt x="1724025" y="19119"/>
                </a:cubicBezTo>
                <a:cubicBezTo>
                  <a:pt x="1761922" y="14066"/>
                  <a:pt x="1800225" y="12769"/>
                  <a:pt x="1838325" y="9594"/>
                </a:cubicBezTo>
                <a:cubicBezTo>
                  <a:pt x="1901825" y="12769"/>
                  <a:pt x="1965485" y="13611"/>
                  <a:pt x="2028825" y="19119"/>
                </a:cubicBezTo>
                <a:cubicBezTo>
                  <a:pt x="2038827" y="19989"/>
                  <a:pt x="2047360" y="28644"/>
                  <a:pt x="2057400" y="28644"/>
                </a:cubicBezTo>
                <a:cubicBezTo>
                  <a:pt x="2082998" y="28644"/>
                  <a:pt x="2108200" y="22294"/>
                  <a:pt x="2133600" y="19119"/>
                </a:cubicBezTo>
                <a:cubicBezTo>
                  <a:pt x="2209072" y="-6038"/>
                  <a:pt x="2170943" y="-3232"/>
                  <a:pt x="2247900" y="9594"/>
                </a:cubicBezTo>
                <a:cubicBezTo>
                  <a:pt x="2257425" y="15944"/>
                  <a:pt x="2265953" y="24135"/>
                  <a:pt x="2276475" y="28644"/>
                </a:cubicBezTo>
                <a:cubicBezTo>
                  <a:pt x="2288507" y="33801"/>
                  <a:pt x="2301988" y="34573"/>
                  <a:pt x="2314575" y="38169"/>
                </a:cubicBezTo>
                <a:cubicBezTo>
                  <a:pt x="2324229" y="40927"/>
                  <a:pt x="2333625" y="44519"/>
                  <a:pt x="2343150" y="47694"/>
                </a:cubicBezTo>
                <a:cubicBezTo>
                  <a:pt x="2365375" y="44519"/>
                  <a:pt x="2387949" y="43217"/>
                  <a:pt x="2409825" y="38169"/>
                </a:cubicBezTo>
                <a:cubicBezTo>
                  <a:pt x="2501077" y="17111"/>
                  <a:pt x="2438016" y="19119"/>
                  <a:pt x="2486025" y="19119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9AE1E522-6A2C-4D6E-BD32-7DCDBA267E78}"/>
              </a:ext>
            </a:extLst>
          </p:cNvPr>
          <p:cNvSpPr/>
          <p:nvPr/>
        </p:nvSpPr>
        <p:spPr>
          <a:xfrm>
            <a:off x="5226996" y="3516798"/>
            <a:ext cx="5100638" cy="1557338"/>
          </a:xfrm>
          <a:custGeom>
            <a:avLst/>
            <a:gdLst>
              <a:gd name="connsiteX0" fmla="*/ 0 w 6800850"/>
              <a:gd name="connsiteY0" fmla="*/ 2066925 h 2076450"/>
              <a:gd name="connsiteX1" fmla="*/ 57150 w 6800850"/>
              <a:gd name="connsiteY1" fmla="*/ 2076450 h 2076450"/>
              <a:gd name="connsiteX2" fmla="*/ 1609725 w 6800850"/>
              <a:gd name="connsiteY2" fmla="*/ 2066925 h 2076450"/>
              <a:gd name="connsiteX3" fmla="*/ 1724025 w 6800850"/>
              <a:gd name="connsiteY3" fmla="*/ 2038350 h 2076450"/>
              <a:gd name="connsiteX4" fmla="*/ 1752600 w 6800850"/>
              <a:gd name="connsiteY4" fmla="*/ 2028825 h 2076450"/>
              <a:gd name="connsiteX5" fmla="*/ 1781175 w 6800850"/>
              <a:gd name="connsiteY5" fmla="*/ 2019300 h 2076450"/>
              <a:gd name="connsiteX6" fmla="*/ 1838325 w 6800850"/>
              <a:gd name="connsiteY6" fmla="*/ 1981200 h 2076450"/>
              <a:gd name="connsiteX7" fmla="*/ 1924050 w 6800850"/>
              <a:gd name="connsiteY7" fmla="*/ 1933575 h 2076450"/>
              <a:gd name="connsiteX8" fmla="*/ 1952625 w 6800850"/>
              <a:gd name="connsiteY8" fmla="*/ 1914525 h 2076450"/>
              <a:gd name="connsiteX9" fmla="*/ 1981200 w 6800850"/>
              <a:gd name="connsiteY9" fmla="*/ 1895475 h 2076450"/>
              <a:gd name="connsiteX10" fmla="*/ 2009775 w 6800850"/>
              <a:gd name="connsiteY10" fmla="*/ 1866900 h 2076450"/>
              <a:gd name="connsiteX11" fmla="*/ 2066925 w 6800850"/>
              <a:gd name="connsiteY11" fmla="*/ 1828800 h 2076450"/>
              <a:gd name="connsiteX12" fmla="*/ 2124075 w 6800850"/>
              <a:gd name="connsiteY12" fmla="*/ 1771650 h 2076450"/>
              <a:gd name="connsiteX13" fmla="*/ 2190750 w 6800850"/>
              <a:gd name="connsiteY13" fmla="*/ 1695450 h 2076450"/>
              <a:gd name="connsiteX14" fmla="*/ 2209800 w 6800850"/>
              <a:gd name="connsiteY14" fmla="*/ 1666875 h 2076450"/>
              <a:gd name="connsiteX15" fmla="*/ 2266950 w 6800850"/>
              <a:gd name="connsiteY15" fmla="*/ 1628775 h 2076450"/>
              <a:gd name="connsiteX16" fmla="*/ 2295525 w 6800850"/>
              <a:gd name="connsiteY16" fmla="*/ 1609725 h 2076450"/>
              <a:gd name="connsiteX17" fmla="*/ 2381250 w 6800850"/>
              <a:gd name="connsiteY17" fmla="*/ 1543050 h 2076450"/>
              <a:gd name="connsiteX18" fmla="*/ 2409825 w 6800850"/>
              <a:gd name="connsiteY18" fmla="*/ 1524000 h 2076450"/>
              <a:gd name="connsiteX19" fmla="*/ 2438400 w 6800850"/>
              <a:gd name="connsiteY19" fmla="*/ 1514475 h 2076450"/>
              <a:gd name="connsiteX20" fmla="*/ 2466975 w 6800850"/>
              <a:gd name="connsiteY20" fmla="*/ 1495425 h 2076450"/>
              <a:gd name="connsiteX21" fmla="*/ 2524125 w 6800850"/>
              <a:gd name="connsiteY21" fmla="*/ 1476375 h 2076450"/>
              <a:gd name="connsiteX22" fmla="*/ 2590800 w 6800850"/>
              <a:gd name="connsiteY22" fmla="*/ 1447800 h 2076450"/>
              <a:gd name="connsiteX23" fmla="*/ 2743200 w 6800850"/>
              <a:gd name="connsiteY23" fmla="*/ 1438275 h 2076450"/>
              <a:gd name="connsiteX24" fmla="*/ 3114675 w 6800850"/>
              <a:gd name="connsiteY24" fmla="*/ 1419225 h 2076450"/>
              <a:gd name="connsiteX25" fmla="*/ 3429000 w 6800850"/>
              <a:gd name="connsiteY25" fmla="*/ 1400175 h 2076450"/>
              <a:gd name="connsiteX26" fmla="*/ 3543300 w 6800850"/>
              <a:gd name="connsiteY26" fmla="*/ 1381125 h 2076450"/>
              <a:gd name="connsiteX27" fmla="*/ 3600450 w 6800850"/>
              <a:gd name="connsiteY27" fmla="*/ 1371600 h 2076450"/>
              <a:gd name="connsiteX28" fmla="*/ 3657600 w 6800850"/>
              <a:gd name="connsiteY28" fmla="*/ 1362075 h 2076450"/>
              <a:gd name="connsiteX29" fmla="*/ 3686175 w 6800850"/>
              <a:gd name="connsiteY29" fmla="*/ 1352550 h 2076450"/>
              <a:gd name="connsiteX30" fmla="*/ 3714750 w 6800850"/>
              <a:gd name="connsiteY30" fmla="*/ 1323975 h 2076450"/>
              <a:gd name="connsiteX31" fmla="*/ 3733800 w 6800850"/>
              <a:gd name="connsiteY31" fmla="*/ 1295400 h 2076450"/>
              <a:gd name="connsiteX32" fmla="*/ 3762375 w 6800850"/>
              <a:gd name="connsiteY32" fmla="*/ 1276350 h 2076450"/>
              <a:gd name="connsiteX33" fmla="*/ 3800475 w 6800850"/>
              <a:gd name="connsiteY33" fmla="*/ 1219200 h 2076450"/>
              <a:gd name="connsiteX34" fmla="*/ 3876675 w 6800850"/>
              <a:gd name="connsiteY34" fmla="*/ 1133475 h 2076450"/>
              <a:gd name="connsiteX35" fmla="*/ 3933825 w 6800850"/>
              <a:gd name="connsiteY35" fmla="*/ 1095375 h 2076450"/>
              <a:gd name="connsiteX36" fmla="*/ 4019550 w 6800850"/>
              <a:gd name="connsiteY36" fmla="*/ 1066800 h 2076450"/>
              <a:gd name="connsiteX37" fmla="*/ 4048125 w 6800850"/>
              <a:gd name="connsiteY37" fmla="*/ 1057275 h 2076450"/>
              <a:gd name="connsiteX38" fmla="*/ 4076700 w 6800850"/>
              <a:gd name="connsiteY38" fmla="*/ 1047750 h 2076450"/>
              <a:gd name="connsiteX39" fmla="*/ 4210050 w 6800850"/>
              <a:gd name="connsiteY39" fmla="*/ 1009650 h 2076450"/>
              <a:gd name="connsiteX40" fmla="*/ 4248150 w 6800850"/>
              <a:gd name="connsiteY40" fmla="*/ 990600 h 2076450"/>
              <a:gd name="connsiteX41" fmla="*/ 4276725 w 6800850"/>
              <a:gd name="connsiteY41" fmla="*/ 981075 h 2076450"/>
              <a:gd name="connsiteX42" fmla="*/ 4333875 w 6800850"/>
              <a:gd name="connsiteY42" fmla="*/ 952500 h 2076450"/>
              <a:gd name="connsiteX43" fmla="*/ 4362450 w 6800850"/>
              <a:gd name="connsiteY43" fmla="*/ 923925 h 2076450"/>
              <a:gd name="connsiteX44" fmla="*/ 4419600 w 6800850"/>
              <a:gd name="connsiteY44" fmla="*/ 885825 h 2076450"/>
              <a:gd name="connsiteX45" fmla="*/ 4448175 w 6800850"/>
              <a:gd name="connsiteY45" fmla="*/ 857250 h 2076450"/>
              <a:gd name="connsiteX46" fmla="*/ 4505325 w 6800850"/>
              <a:gd name="connsiteY46" fmla="*/ 819150 h 2076450"/>
              <a:gd name="connsiteX47" fmla="*/ 4562475 w 6800850"/>
              <a:gd name="connsiteY47" fmla="*/ 762000 h 2076450"/>
              <a:gd name="connsiteX48" fmla="*/ 4610100 w 6800850"/>
              <a:gd name="connsiteY48" fmla="*/ 704850 h 2076450"/>
              <a:gd name="connsiteX49" fmla="*/ 4619625 w 6800850"/>
              <a:gd name="connsiteY49" fmla="*/ 676275 h 2076450"/>
              <a:gd name="connsiteX50" fmla="*/ 4657725 w 6800850"/>
              <a:gd name="connsiteY50" fmla="*/ 619125 h 2076450"/>
              <a:gd name="connsiteX51" fmla="*/ 4695825 w 6800850"/>
              <a:gd name="connsiteY51" fmla="*/ 504825 h 2076450"/>
              <a:gd name="connsiteX52" fmla="*/ 4705350 w 6800850"/>
              <a:gd name="connsiteY52" fmla="*/ 476250 h 2076450"/>
              <a:gd name="connsiteX53" fmla="*/ 4714875 w 6800850"/>
              <a:gd name="connsiteY53" fmla="*/ 447675 h 2076450"/>
              <a:gd name="connsiteX54" fmla="*/ 4752975 w 6800850"/>
              <a:gd name="connsiteY54" fmla="*/ 390525 h 2076450"/>
              <a:gd name="connsiteX55" fmla="*/ 4772025 w 6800850"/>
              <a:gd name="connsiteY55" fmla="*/ 361950 h 2076450"/>
              <a:gd name="connsiteX56" fmla="*/ 4829175 w 6800850"/>
              <a:gd name="connsiteY56" fmla="*/ 323850 h 2076450"/>
              <a:gd name="connsiteX57" fmla="*/ 4857750 w 6800850"/>
              <a:gd name="connsiteY57" fmla="*/ 304800 h 2076450"/>
              <a:gd name="connsiteX58" fmla="*/ 4924425 w 6800850"/>
              <a:gd name="connsiteY58" fmla="*/ 285750 h 2076450"/>
              <a:gd name="connsiteX59" fmla="*/ 4981575 w 6800850"/>
              <a:gd name="connsiteY59" fmla="*/ 257175 h 2076450"/>
              <a:gd name="connsiteX60" fmla="*/ 5038725 w 6800850"/>
              <a:gd name="connsiteY60" fmla="*/ 219075 h 2076450"/>
              <a:gd name="connsiteX61" fmla="*/ 5067300 w 6800850"/>
              <a:gd name="connsiteY61" fmla="*/ 200025 h 2076450"/>
              <a:gd name="connsiteX62" fmla="*/ 5095875 w 6800850"/>
              <a:gd name="connsiteY62" fmla="*/ 180975 h 2076450"/>
              <a:gd name="connsiteX63" fmla="*/ 5124450 w 6800850"/>
              <a:gd name="connsiteY63" fmla="*/ 152400 h 2076450"/>
              <a:gd name="connsiteX64" fmla="*/ 5143500 w 6800850"/>
              <a:gd name="connsiteY64" fmla="*/ 123825 h 2076450"/>
              <a:gd name="connsiteX65" fmla="*/ 5200650 w 6800850"/>
              <a:gd name="connsiteY65" fmla="*/ 76200 h 2076450"/>
              <a:gd name="connsiteX66" fmla="*/ 5229225 w 6800850"/>
              <a:gd name="connsiteY66" fmla="*/ 66675 h 2076450"/>
              <a:gd name="connsiteX67" fmla="*/ 5381625 w 6800850"/>
              <a:gd name="connsiteY67" fmla="*/ 47625 h 2076450"/>
              <a:gd name="connsiteX68" fmla="*/ 5448300 w 6800850"/>
              <a:gd name="connsiteY68" fmla="*/ 28575 h 2076450"/>
              <a:gd name="connsiteX69" fmla="*/ 5476875 w 6800850"/>
              <a:gd name="connsiteY69" fmla="*/ 0 h 2076450"/>
              <a:gd name="connsiteX70" fmla="*/ 5572125 w 6800850"/>
              <a:gd name="connsiteY70" fmla="*/ 9525 h 2076450"/>
              <a:gd name="connsiteX71" fmla="*/ 5600700 w 6800850"/>
              <a:gd name="connsiteY71" fmla="*/ 19050 h 2076450"/>
              <a:gd name="connsiteX72" fmla="*/ 5657850 w 6800850"/>
              <a:gd name="connsiteY72" fmla="*/ 76200 h 2076450"/>
              <a:gd name="connsiteX73" fmla="*/ 5686425 w 6800850"/>
              <a:gd name="connsiteY73" fmla="*/ 85725 h 2076450"/>
              <a:gd name="connsiteX74" fmla="*/ 5743575 w 6800850"/>
              <a:gd name="connsiteY74" fmla="*/ 133350 h 2076450"/>
              <a:gd name="connsiteX75" fmla="*/ 5762625 w 6800850"/>
              <a:gd name="connsiteY75" fmla="*/ 190500 h 2076450"/>
              <a:gd name="connsiteX76" fmla="*/ 5781675 w 6800850"/>
              <a:gd name="connsiteY76" fmla="*/ 219075 h 2076450"/>
              <a:gd name="connsiteX77" fmla="*/ 5800725 w 6800850"/>
              <a:gd name="connsiteY77" fmla="*/ 285750 h 2076450"/>
              <a:gd name="connsiteX78" fmla="*/ 5810250 w 6800850"/>
              <a:gd name="connsiteY78" fmla="*/ 314325 h 2076450"/>
              <a:gd name="connsiteX79" fmla="*/ 5829300 w 6800850"/>
              <a:gd name="connsiteY79" fmla="*/ 342900 h 2076450"/>
              <a:gd name="connsiteX80" fmla="*/ 5838825 w 6800850"/>
              <a:gd name="connsiteY80" fmla="*/ 371475 h 2076450"/>
              <a:gd name="connsiteX81" fmla="*/ 5867400 w 6800850"/>
              <a:gd name="connsiteY81" fmla="*/ 390525 h 2076450"/>
              <a:gd name="connsiteX82" fmla="*/ 5905500 w 6800850"/>
              <a:gd name="connsiteY82" fmla="*/ 447675 h 2076450"/>
              <a:gd name="connsiteX83" fmla="*/ 5924550 w 6800850"/>
              <a:gd name="connsiteY83" fmla="*/ 476250 h 2076450"/>
              <a:gd name="connsiteX84" fmla="*/ 5934075 w 6800850"/>
              <a:gd name="connsiteY84" fmla="*/ 504825 h 2076450"/>
              <a:gd name="connsiteX85" fmla="*/ 5972175 w 6800850"/>
              <a:gd name="connsiteY85" fmla="*/ 561975 h 2076450"/>
              <a:gd name="connsiteX86" fmla="*/ 5981700 w 6800850"/>
              <a:gd name="connsiteY86" fmla="*/ 590550 h 2076450"/>
              <a:gd name="connsiteX87" fmla="*/ 6019800 w 6800850"/>
              <a:gd name="connsiteY87" fmla="*/ 647700 h 2076450"/>
              <a:gd name="connsiteX88" fmla="*/ 6057900 w 6800850"/>
              <a:gd name="connsiteY88" fmla="*/ 704850 h 2076450"/>
              <a:gd name="connsiteX89" fmla="*/ 6076950 w 6800850"/>
              <a:gd name="connsiteY89" fmla="*/ 733425 h 2076450"/>
              <a:gd name="connsiteX90" fmla="*/ 6134100 w 6800850"/>
              <a:gd name="connsiteY90" fmla="*/ 847725 h 2076450"/>
              <a:gd name="connsiteX91" fmla="*/ 6162675 w 6800850"/>
              <a:gd name="connsiteY91" fmla="*/ 876300 h 2076450"/>
              <a:gd name="connsiteX92" fmla="*/ 6219825 w 6800850"/>
              <a:gd name="connsiteY92" fmla="*/ 914400 h 2076450"/>
              <a:gd name="connsiteX93" fmla="*/ 6276975 w 6800850"/>
              <a:gd name="connsiteY93" fmla="*/ 952500 h 2076450"/>
              <a:gd name="connsiteX94" fmla="*/ 6334125 w 6800850"/>
              <a:gd name="connsiteY94" fmla="*/ 990600 h 2076450"/>
              <a:gd name="connsiteX95" fmla="*/ 6362700 w 6800850"/>
              <a:gd name="connsiteY95" fmla="*/ 1009650 h 2076450"/>
              <a:gd name="connsiteX96" fmla="*/ 6438900 w 6800850"/>
              <a:gd name="connsiteY96" fmla="*/ 1095375 h 2076450"/>
              <a:gd name="connsiteX97" fmla="*/ 6486525 w 6800850"/>
              <a:gd name="connsiteY97" fmla="*/ 1143000 h 2076450"/>
              <a:gd name="connsiteX98" fmla="*/ 6505575 w 6800850"/>
              <a:gd name="connsiteY98" fmla="*/ 1171575 h 2076450"/>
              <a:gd name="connsiteX99" fmla="*/ 6534150 w 6800850"/>
              <a:gd name="connsiteY99" fmla="*/ 1200150 h 2076450"/>
              <a:gd name="connsiteX100" fmla="*/ 6543675 w 6800850"/>
              <a:gd name="connsiteY100" fmla="*/ 1228725 h 2076450"/>
              <a:gd name="connsiteX101" fmla="*/ 6581775 w 6800850"/>
              <a:gd name="connsiteY101" fmla="*/ 1285875 h 2076450"/>
              <a:gd name="connsiteX102" fmla="*/ 6619875 w 6800850"/>
              <a:gd name="connsiteY102" fmla="*/ 1295400 h 2076450"/>
              <a:gd name="connsiteX103" fmla="*/ 6648450 w 6800850"/>
              <a:gd name="connsiteY103" fmla="*/ 1304925 h 2076450"/>
              <a:gd name="connsiteX104" fmla="*/ 6724650 w 6800850"/>
              <a:gd name="connsiteY104" fmla="*/ 1314450 h 2076450"/>
              <a:gd name="connsiteX105" fmla="*/ 6743700 w 6800850"/>
              <a:gd name="connsiteY105" fmla="*/ 1343025 h 2076450"/>
              <a:gd name="connsiteX106" fmla="*/ 6772275 w 6800850"/>
              <a:gd name="connsiteY106" fmla="*/ 1400175 h 2076450"/>
              <a:gd name="connsiteX107" fmla="*/ 6791325 w 6800850"/>
              <a:gd name="connsiteY107" fmla="*/ 1514475 h 2076450"/>
              <a:gd name="connsiteX108" fmla="*/ 6800850 w 6800850"/>
              <a:gd name="connsiteY108" fmla="*/ 152400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800850" h="2076450">
                <a:moveTo>
                  <a:pt x="0" y="2066925"/>
                </a:moveTo>
                <a:cubicBezTo>
                  <a:pt x="19050" y="2070100"/>
                  <a:pt x="37837" y="2076450"/>
                  <a:pt x="57150" y="2076450"/>
                </a:cubicBezTo>
                <a:lnTo>
                  <a:pt x="1609725" y="2066925"/>
                </a:lnTo>
                <a:cubicBezTo>
                  <a:pt x="1649620" y="2066453"/>
                  <a:pt x="1687089" y="2050662"/>
                  <a:pt x="1724025" y="2038350"/>
                </a:cubicBezTo>
                <a:lnTo>
                  <a:pt x="1752600" y="2028825"/>
                </a:lnTo>
                <a:cubicBezTo>
                  <a:pt x="1762125" y="2025650"/>
                  <a:pt x="1772821" y="2024869"/>
                  <a:pt x="1781175" y="2019300"/>
                </a:cubicBezTo>
                <a:cubicBezTo>
                  <a:pt x="1800225" y="2006600"/>
                  <a:pt x="1816605" y="1988440"/>
                  <a:pt x="1838325" y="1981200"/>
                </a:cubicBezTo>
                <a:cubicBezTo>
                  <a:pt x="1888620" y="1964435"/>
                  <a:pt x="1858546" y="1977244"/>
                  <a:pt x="1924050" y="1933575"/>
                </a:cubicBezTo>
                <a:lnTo>
                  <a:pt x="1952625" y="1914525"/>
                </a:lnTo>
                <a:cubicBezTo>
                  <a:pt x="1962150" y="1908175"/>
                  <a:pt x="1973105" y="1903570"/>
                  <a:pt x="1981200" y="1895475"/>
                </a:cubicBezTo>
                <a:cubicBezTo>
                  <a:pt x="1990725" y="1885950"/>
                  <a:pt x="1999142" y="1875170"/>
                  <a:pt x="2009775" y="1866900"/>
                </a:cubicBezTo>
                <a:cubicBezTo>
                  <a:pt x="2027847" y="1852844"/>
                  <a:pt x="2050736" y="1844989"/>
                  <a:pt x="2066925" y="1828800"/>
                </a:cubicBezTo>
                <a:cubicBezTo>
                  <a:pt x="2085975" y="1809750"/>
                  <a:pt x="2109131" y="1794066"/>
                  <a:pt x="2124075" y="1771650"/>
                </a:cubicBezTo>
                <a:cubicBezTo>
                  <a:pt x="2168525" y="1704975"/>
                  <a:pt x="2143125" y="1727200"/>
                  <a:pt x="2190750" y="1695450"/>
                </a:cubicBezTo>
                <a:cubicBezTo>
                  <a:pt x="2197100" y="1685925"/>
                  <a:pt x="2201185" y="1674413"/>
                  <a:pt x="2209800" y="1666875"/>
                </a:cubicBezTo>
                <a:cubicBezTo>
                  <a:pt x="2227030" y="1651798"/>
                  <a:pt x="2247900" y="1641475"/>
                  <a:pt x="2266950" y="1628775"/>
                </a:cubicBezTo>
                <a:cubicBezTo>
                  <a:pt x="2276475" y="1622425"/>
                  <a:pt x="2287430" y="1617820"/>
                  <a:pt x="2295525" y="1609725"/>
                </a:cubicBezTo>
                <a:cubicBezTo>
                  <a:pt x="2340289" y="1564961"/>
                  <a:pt x="2312892" y="1588622"/>
                  <a:pt x="2381250" y="1543050"/>
                </a:cubicBezTo>
                <a:cubicBezTo>
                  <a:pt x="2390775" y="1536700"/>
                  <a:pt x="2398965" y="1527620"/>
                  <a:pt x="2409825" y="1524000"/>
                </a:cubicBezTo>
                <a:cubicBezTo>
                  <a:pt x="2419350" y="1520825"/>
                  <a:pt x="2429420" y="1518965"/>
                  <a:pt x="2438400" y="1514475"/>
                </a:cubicBezTo>
                <a:cubicBezTo>
                  <a:pt x="2448639" y="1509355"/>
                  <a:pt x="2456514" y="1500074"/>
                  <a:pt x="2466975" y="1495425"/>
                </a:cubicBezTo>
                <a:cubicBezTo>
                  <a:pt x="2485325" y="1487270"/>
                  <a:pt x="2507417" y="1487514"/>
                  <a:pt x="2524125" y="1476375"/>
                </a:cubicBezTo>
                <a:cubicBezTo>
                  <a:pt x="2552202" y="1457657"/>
                  <a:pt x="2554619" y="1451418"/>
                  <a:pt x="2590800" y="1447800"/>
                </a:cubicBezTo>
                <a:cubicBezTo>
                  <a:pt x="2641447" y="1442735"/>
                  <a:pt x="2692376" y="1441047"/>
                  <a:pt x="2743200" y="1438275"/>
                </a:cubicBezTo>
                <a:lnTo>
                  <a:pt x="3114675" y="1419225"/>
                </a:lnTo>
                <a:cubicBezTo>
                  <a:pt x="3238195" y="1378052"/>
                  <a:pt x="3090192" y="1424376"/>
                  <a:pt x="3429000" y="1400175"/>
                </a:cubicBezTo>
                <a:cubicBezTo>
                  <a:pt x="3467527" y="1397423"/>
                  <a:pt x="3505200" y="1387475"/>
                  <a:pt x="3543300" y="1381125"/>
                </a:cubicBezTo>
                <a:lnTo>
                  <a:pt x="3600450" y="1371600"/>
                </a:lnTo>
                <a:cubicBezTo>
                  <a:pt x="3619500" y="1368425"/>
                  <a:pt x="3639278" y="1368182"/>
                  <a:pt x="3657600" y="1362075"/>
                </a:cubicBezTo>
                <a:lnTo>
                  <a:pt x="3686175" y="1352550"/>
                </a:lnTo>
                <a:cubicBezTo>
                  <a:pt x="3695700" y="1343025"/>
                  <a:pt x="3706126" y="1334323"/>
                  <a:pt x="3714750" y="1323975"/>
                </a:cubicBezTo>
                <a:cubicBezTo>
                  <a:pt x="3722079" y="1315181"/>
                  <a:pt x="3725705" y="1303495"/>
                  <a:pt x="3733800" y="1295400"/>
                </a:cubicBezTo>
                <a:cubicBezTo>
                  <a:pt x="3741895" y="1287305"/>
                  <a:pt x="3752850" y="1282700"/>
                  <a:pt x="3762375" y="1276350"/>
                </a:cubicBezTo>
                <a:lnTo>
                  <a:pt x="3800475" y="1219200"/>
                </a:lnTo>
                <a:cubicBezTo>
                  <a:pt x="3823380" y="1184843"/>
                  <a:pt x="3837528" y="1159573"/>
                  <a:pt x="3876675" y="1133475"/>
                </a:cubicBezTo>
                <a:cubicBezTo>
                  <a:pt x="3895725" y="1120775"/>
                  <a:pt x="3912105" y="1102615"/>
                  <a:pt x="3933825" y="1095375"/>
                </a:cubicBezTo>
                <a:lnTo>
                  <a:pt x="4019550" y="1066800"/>
                </a:lnTo>
                <a:lnTo>
                  <a:pt x="4048125" y="1057275"/>
                </a:lnTo>
                <a:cubicBezTo>
                  <a:pt x="4057650" y="1054100"/>
                  <a:pt x="4066960" y="1050185"/>
                  <a:pt x="4076700" y="1047750"/>
                </a:cubicBezTo>
                <a:cubicBezTo>
                  <a:pt x="4101115" y="1041646"/>
                  <a:pt x="4182721" y="1023315"/>
                  <a:pt x="4210050" y="1009650"/>
                </a:cubicBezTo>
                <a:cubicBezTo>
                  <a:pt x="4222750" y="1003300"/>
                  <a:pt x="4235099" y="996193"/>
                  <a:pt x="4248150" y="990600"/>
                </a:cubicBezTo>
                <a:cubicBezTo>
                  <a:pt x="4257378" y="986645"/>
                  <a:pt x="4267745" y="985565"/>
                  <a:pt x="4276725" y="981075"/>
                </a:cubicBezTo>
                <a:cubicBezTo>
                  <a:pt x="4350583" y="944146"/>
                  <a:pt x="4262051" y="976441"/>
                  <a:pt x="4333875" y="952500"/>
                </a:cubicBezTo>
                <a:cubicBezTo>
                  <a:pt x="4343400" y="942975"/>
                  <a:pt x="4351817" y="932195"/>
                  <a:pt x="4362450" y="923925"/>
                </a:cubicBezTo>
                <a:cubicBezTo>
                  <a:pt x="4380522" y="909869"/>
                  <a:pt x="4403411" y="902014"/>
                  <a:pt x="4419600" y="885825"/>
                </a:cubicBezTo>
                <a:cubicBezTo>
                  <a:pt x="4429125" y="876300"/>
                  <a:pt x="4437542" y="865520"/>
                  <a:pt x="4448175" y="857250"/>
                </a:cubicBezTo>
                <a:cubicBezTo>
                  <a:pt x="4466247" y="843194"/>
                  <a:pt x="4489136" y="835339"/>
                  <a:pt x="4505325" y="819150"/>
                </a:cubicBezTo>
                <a:cubicBezTo>
                  <a:pt x="4524375" y="800100"/>
                  <a:pt x="4547531" y="784416"/>
                  <a:pt x="4562475" y="762000"/>
                </a:cubicBezTo>
                <a:cubicBezTo>
                  <a:pt x="4588997" y="722217"/>
                  <a:pt x="4573430" y="741520"/>
                  <a:pt x="4610100" y="704850"/>
                </a:cubicBezTo>
                <a:cubicBezTo>
                  <a:pt x="4613275" y="695325"/>
                  <a:pt x="4614749" y="685052"/>
                  <a:pt x="4619625" y="676275"/>
                </a:cubicBezTo>
                <a:cubicBezTo>
                  <a:pt x="4630744" y="656261"/>
                  <a:pt x="4650485" y="640845"/>
                  <a:pt x="4657725" y="619125"/>
                </a:cubicBezTo>
                <a:lnTo>
                  <a:pt x="4695825" y="504825"/>
                </a:lnTo>
                <a:lnTo>
                  <a:pt x="4705350" y="476250"/>
                </a:lnTo>
                <a:cubicBezTo>
                  <a:pt x="4708525" y="466725"/>
                  <a:pt x="4709306" y="456029"/>
                  <a:pt x="4714875" y="447675"/>
                </a:cubicBezTo>
                <a:lnTo>
                  <a:pt x="4752975" y="390525"/>
                </a:lnTo>
                <a:cubicBezTo>
                  <a:pt x="4759325" y="381000"/>
                  <a:pt x="4762500" y="368300"/>
                  <a:pt x="4772025" y="361950"/>
                </a:cubicBezTo>
                <a:lnTo>
                  <a:pt x="4829175" y="323850"/>
                </a:lnTo>
                <a:cubicBezTo>
                  <a:pt x="4838700" y="317500"/>
                  <a:pt x="4846890" y="308420"/>
                  <a:pt x="4857750" y="304800"/>
                </a:cubicBezTo>
                <a:cubicBezTo>
                  <a:pt x="4898744" y="291135"/>
                  <a:pt x="4876585" y="297710"/>
                  <a:pt x="4924425" y="285750"/>
                </a:cubicBezTo>
                <a:cubicBezTo>
                  <a:pt x="5051280" y="201180"/>
                  <a:pt x="4863269" y="322900"/>
                  <a:pt x="4981575" y="257175"/>
                </a:cubicBezTo>
                <a:cubicBezTo>
                  <a:pt x="5001589" y="246056"/>
                  <a:pt x="5019675" y="231775"/>
                  <a:pt x="5038725" y="219075"/>
                </a:cubicBezTo>
                <a:lnTo>
                  <a:pt x="5067300" y="200025"/>
                </a:lnTo>
                <a:cubicBezTo>
                  <a:pt x="5076825" y="193675"/>
                  <a:pt x="5087780" y="189070"/>
                  <a:pt x="5095875" y="180975"/>
                </a:cubicBezTo>
                <a:cubicBezTo>
                  <a:pt x="5105400" y="171450"/>
                  <a:pt x="5115826" y="162748"/>
                  <a:pt x="5124450" y="152400"/>
                </a:cubicBezTo>
                <a:cubicBezTo>
                  <a:pt x="5131779" y="143606"/>
                  <a:pt x="5136171" y="132619"/>
                  <a:pt x="5143500" y="123825"/>
                </a:cubicBezTo>
                <a:cubicBezTo>
                  <a:pt x="5158547" y="105769"/>
                  <a:pt x="5179243" y="86904"/>
                  <a:pt x="5200650" y="76200"/>
                </a:cubicBezTo>
                <a:cubicBezTo>
                  <a:pt x="5209630" y="71710"/>
                  <a:pt x="5219485" y="69110"/>
                  <a:pt x="5229225" y="66675"/>
                </a:cubicBezTo>
                <a:cubicBezTo>
                  <a:pt x="5285462" y="52616"/>
                  <a:pt x="5316561" y="53540"/>
                  <a:pt x="5381625" y="47625"/>
                </a:cubicBezTo>
                <a:cubicBezTo>
                  <a:pt x="5386706" y="46355"/>
                  <a:pt x="5440101" y="34041"/>
                  <a:pt x="5448300" y="28575"/>
                </a:cubicBezTo>
                <a:cubicBezTo>
                  <a:pt x="5459508" y="21103"/>
                  <a:pt x="5467350" y="9525"/>
                  <a:pt x="5476875" y="0"/>
                </a:cubicBezTo>
                <a:cubicBezTo>
                  <a:pt x="5508625" y="3175"/>
                  <a:pt x="5540588" y="4673"/>
                  <a:pt x="5572125" y="9525"/>
                </a:cubicBezTo>
                <a:cubicBezTo>
                  <a:pt x="5582048" y="11052"/>
                  <a:pt x="5592775" y="12886"/>
                  <a:pt x="5600700" y="19050"/>
                </a:cubicBezTo>
                <a:cubicBezTo>
                  <a:pt x="5621966" y="35590"/>
                  <a:pt x="5632292" y="67681"/>
                  <a:pt x="5657850" y="76200"/>
                </a:cubicBezTo>
                <a:cubicBezTo>
                  <a:pt x="5667375" y="79375"/>
                  <a:pt x="5677445" y="81235"/>
                  <a:pt x="5686425" y="85725"/>
                </a:cubicBezTo>
                <a:cubicBezTo>
                  <a:pt x="5712947" y="98986"/>
                  <a:pt x="5722509" y="112284"/>
                  <a:pt x="5743575" y="133350"/>
                </a:cubicBezTo>
                <a:cubicBezTo>
                  <a:pt x="5749925" y="152400"/>
                  <a:pt x="5751486" y="173792"/>
                  <a:pt x="5762625" y="190500"/>
                </a:cubicBezTo>
                <a:cubicBezTo>
                  <a:pt x="5768975" y="200025"/>
                  <a:pt x="5776555" y="208836"/>
                  <a:pt x="5781675" y="219075"/>
                </a:cubicBezTo>
                <a:cubicBezTo>
                  <a:pt x="5789288" y="234300"/>
                  <a:pt x="5796656" y="271508"/>
                  <a:pt x="5800725" y="285750"/>
                </a:cubicBezTo>
                <a:cubicBezTo>
                  <a:pt x="5803483" y="295404"/>
                  <a:pt x="5805760" y="305345"/>
                  <a:pt x="5810250" y="314325"/>
                </a:cubicBezTo>
                <a:cubicBezTo>
                  <a:pt x="5815370" y="324564"/>
                  <a:pt x="5824180" y="332661"/>
                  <a:pt x="5829300" y="342900"/>
                </a:cubicBezTo>
                <a:cubicBezTo>
                  <a:pt x="5833790" y="351880"/>
                  <a:pt x="5832553" y="363635"/>
                  <a:pt x="5838825" y="371475"/>
                </a:cubicBezTo>
                <a:cubicBezTo>
                  <a:pt x="5845976" y="380414"/>
                  <a:pt x="5857875" y="384175"/>
                  <a:pt x="5867400" y="390525"/>
                </a:cubicBezTo>
                <a:lnTo>
                  <a:pt x="5905500" y="447675"/>
                </a:lnTo>
                <a:cubicBezTo>
                  <a:pt x="5911850" y="457200"/>
                  <a:pt x="5920930" y="465390"/>
                  <a:pt x="5924550" y="476250"/>
                </a:cubicBezTo>
                <a:cubicBezTo>
                  <a:pt x="5927725" y="485775"/>
                  <a:pt x="5929199" y="496048"/>
                  <a:pt x="5934075" y="504825"/>
                </a:cubicBezTo>
                <a:cubicBezTo>
                  <a:pt x="5945194" y="524839"/>
                  <a:pt x="5964935" y="540255"/>
                  <a:pt x="5972175" y="561975"/>
                </a:cubicBezTo>
                <a:cubicBezTo>
                  <a:pt x="5975350" y="571500"/>
                  <a:pt x="5976824" y="581773"/>
                  <a:pt x="5981700" y="590550"/>
                </a:cubicBezTo>
                <a:cubicBezTo>
                  <a:pt x="5992819" y="610564"/>
                  <a:pt x="6007100" y="628650"/>
                  <a:pt x="6019800" y="647700"/>
                </a:cubicBezTo>
                <a:lnTo>
                  <a:pt x="6057900" y="704850"/>
                </a:lnTo>
                <a:cubicBezTo>
                  <a:pt x="6064250" y="714375"/>
                  <a:pt x="6073330" y="722565"/>
                  <a:pt x="6076950" y="733425"/>
                </a:cubicBezTo>
                <a:cubicBezTo>
                  <a:pt x="6092444" y="779906"/>
                  <a:pt x="6097171" y="810796"/>
                  <a:pt x="6134100" y="847725"/>
                </a:cubicBezTo>
                <a:cubicBezTo>
                  <a:pt x="6143625" y="857250"/>
                  <a:pt x="6152042" y="868030"/>
                  <a:pt x="6162675" y="876300"/>
                </a:cubicBezTo>
                <a:cubicBezTo>
                  <a:pt x="6180747" y="890356"/>
                  <a:pt x="6200775" y="901700"/>
                  <a:pt x="6219825" y="914400"/>
                </a:cubicBezTo>
                <a:lnTo>
                  <a:pt x="6276975" y="952500"/>
                </a:lnTo>
                <a:lnTo>
                  <a:pt x="6334125" y="990600"/>
                </a:lnTo>
                <a:lnTo>
                  <a:pt x="6362700" y="1009650"/>
                </a:lnTo>
                <a:cubicBezTo>
                  <a:pt x="6450288" y="1141032"/>
                  <a:pt x="6354276" y="1010751"/>
                  <a:pt x="6438900" y="1095375"/>
                </a:cubicBezTo>
                <a:cubicBezTo>
                  <a:pt x="6502400" y="1158875"/>
                  <a:pt x="6410325" y="1092200"/>
                  <a:pt x="6486525" y="1143000"/>
                </a:cubicBezTo>
                <a:cubicBezTo>
                  <a:pt x="6492875" y="1152525"/>
                  <a:pt x="6498246" y="1162781"/>
                  <a:pt x="6505575" y="1171575"/>
                </a:cubicBezTo>
                <a:cubicBezTo>
                  <a:pt x="6514199" y="1181923"/>
                  <a:pt x="6526678" y="1188942"/>
                  <a:pt x="6534150" y="1200150"/>
                </a:cubicBezTo>
                <a:cubicBezTo>
                  <a:pt x="6539719" y="1208504"/>
                  <a:pt x="6538799" y="1219948"/>
                  <a:pt x="6543675" y="1228725"/>
                </a:cubicBezTo>
                <a:cubicBezTo>
                  <a:pt x="6554794" y="1248739"/>
                  <a:pt x="6559563" y="1280322"/>
                  <a:pt x="6581775" y="1285875"/>
                </a:cubicBezTo>
                <a:cubicBezTo>
                  <a:pt x="6594475" y="1289050"/>
                  <a:pt x="6607288" y="1291804"/>
                  <a:pt x="6619875" y="1295400"/>
                </a:cubicBezTo>
                <a:cubicBezTo>
                  <a:pt x="6629529" y="1298158"/>
                  <a:pt x="6638572" y="1303129"/>
                  <a:pt x="6648450" y="1304925"/>
                </a:cubicBezTo>
                <a:cubicBezTo>
                  <a:pt x="6673635" y="1309504"/>
                  <a:pt x="6699250" y="1311275"/>
                  <a:pt x="6724650" y="1314450"/>
                </a:cubicBezTo>
                <a:cubicBezTo>
                  <a:pt x="6731000" y="1323975"/>
                  <a:pt x="6738580" y="1332786"/>
                  <a:pt x="6743700" y="1343025"/>
                </a:cubicBezTo>
                <a:cubicBezTo>
                  <a:pt x="6783135" y="1421895"/>
                  <a:pt x="6717680" y="1318283"/>
                  <a:pt x="6772275" y="1400175"/>
                </a:cubicBezTo>
                <a:cubicBezTo>
                  <a:pt x="6775293" y="1427337"/>
                  <a:pt x="6775368" y="1482560"/>
                  <a:pt x="6791325" y="1514475"/>
                </a:cubicBezTo>
                <a:cubicBezTo>
                  <a:pt x="6793333" y="1518491"/>
                  <a:pt x="6797675" y="1520825"/>
                  <a:pt x="6800850" y="15240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4" name="Grafik 23" descr="Sol">
            <a:extLst>
              <a:ext uri="{FF2B5EF4-FFF2-40B4-BE49-F238E27FC236}">
                <a16:creationId xmlns:a16="http://schemas.microsoft.com/office/drawing/2014/main" id="{6A81707E-0556-4772-990F-4F16D4627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9" y="1591056"/>
            <a:ext cx="1068649" cy="1068649"/>
          </a:xfrm>
          <a:prstGeom prst="rect">
            <a:avLst/>
          </a:prstGeom>
        </p:spPr>
      </p:pic>
      <p:pic>
        <p:nvPicPr>
          <p:cNvPr id="9" name="Grafik 8" descr="Regn">
            <a:extLst>
              <a:ext uri="{FF2B5EF4-FFF2-40B4-BE49-F238E27FC236}">
                <a16:creationId xmlns:a16="http://schemas.microsoft.com/office/drawing/2014/main" id="{A8772AE5-F900-4E4E-AB18-28DC6230F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6979" y="2283619"/>
            <a:ext cx="872768" cy="872768"/>
          </a:xfrm>
          <a:prstGeom prst="rect">
            <a:avLst/>
          </a:prstGeom>
        </p:spPr>
      </p:pic>
      <p:sp>
        <p:nvSpPr>
          <p:cNvPr id="33" name="Titel 32">
            <a:extLst>
              <a:ext uri="{FF2B5EF4-FFF2-40B4-BE49-F238E27FC236}">
                <a16:creationId xmlns:a16="http://schemas.microsoft.com/office/drawing/2014/main" id="{10E16F35-4627-416F-91A0-62047BD4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Vandets kredsløb</a:t>
            </a:r>
          </a:p>
        </p:txBody>
      </p:sp>
      <p:sp>
        <p:nvSpPr>
          <p:cNvPr id="34" name="Pil: bøjet til venstre 33">
            <a:extLst>
              <a:ext uri="{FF2B5EF4-FFF2-40B4-BE49-F238E27FC236}">
                <a16:creationId xmlns:a16="http://schemas.microsoft.com/office/drawing/2014/main" id="{D7B0C8FE-064E-4626-8BA8-81B5D6C95AF3}"/>
              </a:ext>
            </a:extLst>
          </p:cNvPr>
          <p:cNvSpPr/>
          <p:nvPr/>
        </p:nvSpPr>
        <p:spPr>
          <a:xfrm rot="16425666">
            <a:off x="6979094" y="1358747"/>
            <a:ext cx="757555" cy="3489290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5" name="Pil: bøjet til venstre 34">
            <a:extLst>
              <a:ext uri="{FF2B5EF4-FFF2-40B4-BE49-F238E27FC236}">
                <a16:creationId xmlns:a16="http://schemas.microsoft.com/office/drawing/2014/main" id="{2A4983AF-FDDE-4C58-97E5-CEBE9CCB5135}"/>
              </a:ext>
            </a:extLst>
          </p:cNvPr>
          <p:cNvSpPr/>
          <p:nvPr/>
        </p:nvSpPr>
        <p:spPr>
          <a:xfrm rot="5400000">
            <a:off x="6710133" y="3012540"/>
            <a:ext cx="1039130" cy="3489290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0E96106-F691-4572-9FEE-DEF1D6B68A4E}"/>
              </a:ext>
            </a:extLst>
          </p:cNvPr>
          <p:cNvSpPr txBox="1"/>
          <p:nvPr/>
        </p:nvSpPr>
        <p:spPr>
          <a:xfrm>
            <a:off x="5141273" y="4518391"/>
            <a:ext cx="143032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Fordampning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1CF192F-8F29-404D-AA03-E0D4FF76FB66}"/>
              </a:ext>
            </a:extLst>
          </p:cNvPr>
          <p:cNvSpPr txBox="1"/>
          <p:nvPr/>
        </p:nvSpPr>
        <p:spPr>
          <a:xfrm>
            <a:off x="6742909" y="1802812"/>
            <a:ext cx="108093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Transport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81D6B47-1A8A-48A3-8B90-3FE85712581B}"/>
              </a:ext>
            </a:extLst>
          </p:cNvPr>
          <p:cNvSpPr txBox="1"/>
          <p:nvPr/>
        </p:nvSpPr>
        <p:spPr>
          <a:xfrm>
            <a:off x="9641794" y="2426780"/>
            <a:ext cx="123488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Afkøling -&gt; </a:t>
            </a:r>
            <a:br>
              <a:rPr lang="da-DK" dirty="0"/>
            </a:br>
            <a:r>
              <a:rPr lang="da-DK" dirty="0"/>
              <a:t>nedbør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BC1AABD-3026-4A80-BD9C-D6B14CEB926A}"/>
              </a:ext>
            </a:extLst>
          </p:cNvPr>
          <p:cNvSpPr txBox="1"/>
          <p:nvPr/>
        </p:nvSpPr>
        <p:spPr>
          <a:xfrm>
            <a:off x="291025" y="2688173"/>
            <a:ext cx="45062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Hvis vanddampen skal transporteres af </a:t>
            </a:r>
            <a:br>
              <a:rPr lang="da-DK" dirty="0"/>
            </a:br>
            <a:r>
              <a:rPr lang="da-DK" dirty="0"/>
              <a:t>vindene fra oceanerne ind over kontinenterne</a:t>
            </a:r>
            <a:br>
              <a:rPr lang="da-DK" dirty="0"/>
            </a:br>
            <a:r>
              <a:rPr lang="da-DK" dirty="0"/>
              <a:t>hvilke dominerende lufttryk må der så være </a:t>
            </a:r>
            <a:br>
              <a:rPr lang="da-DK" dirty="0"/>
            </a:br>
            <a:r>
              <a:rPr lang="da-DK" dirty="0"/>
              <a:t>over </a:t>
            </a:r>
            <a:r>
              <a:rPr lang="da-DK" u="sng" dirty="0"/>
              <a:t>oceanerne</a:t>
            </a:r>
            <a:r>
              <a:rPr lang="da-DK" dirty="0"/>
              <a:t> ……. </a:t>
            </a:r>
            <a:br>
              <a:rPr lang="da-DK" dirty="0"/>
            </a:br>
            <a:r>
              <a:rPr lang="da-DK" dirty="0"/>
              <a:t>Og </a:t>
            </a:r>
            <a:r>
              <a:rPr lang="da-DK" u="sng" dirty="0"/>
              <a:t>kontinenterne</a:t>
            </a:r>
            <a:r>
              <a:rPr lang="da-DK" dirty="0"/>
              <a:t> ……</a:t>
            </a:r>
            <a:br>
              <a:rPr lang="da-DK" dirty="0"/>
            </a:br>
            <a:r>
              <a:rPr lang="da-DK" dirty="0"/>
              <a:t>?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EADA96E-0CF6-4103-A569-2BBACFD32914}"/>
              </a:ext>
            </a:extLst>
          </p:cNvPr>
          <p:cNvSpPr txBox="1"/>
          <p:nvPr/>
        </p:nvSpPr>
        <p:spPr>
          <a:xfrm>
            <a:off x="5512379" y="3399688"/>
            <a:ext cx="409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/>
              <a:t>H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73DCDD5E-87CE-44B5-88A3-19A4F689ED0B}"/>
              </a:ext>
            </a:extLst>
          </p:cNvPr>
          <p:cNvSpPr txBox="1"/>
          <p:nvPr/>
        </p:nvSpPr>
        <p:spPr>
          <a:xfrm>
            <a:off x="8511631" y="3392635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03869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1734EF1D-784F-4DDF-9845-F4310C2DC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2054941"/>
            <a:ext cx="7968111" cy="40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88F39D-ABCC-460D-8735-63910C92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Globale </a:t>
            </a:r>
            <a:r>
              <a:rPr lang="da-DK" dirty="0" err="1"/>
              <a:t>vindsystem</a:t>
            </a:r>
            <a:r>
              <a:rPr lang="da-DK" dirty="0"/>
              <a:t> og transport af vanddamp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C3A776E-EDA9-4C22-906A-6D7AF0C4A32C}"/>
              </a:ext>
            </a:extLst>
          </p:cNvPr>
          <p:cNvSpPr txBox="1"/>
          <p:nvPr/>
        </p:nvSpPr>
        <p:spPr>
          <a:xfrm>
            <a:off x="1013448" y="1461127"/>
            <a:ext cx="330443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 dynamiske </a:t>
            </a:r>
            <a:r>
              <a:rPr lang="da-DK" u="sng" dirty="0"/>
              <a:t>højtryk</a:t>
            </a:r>
            <a:r>
              <a:rPr lang="da-DK" dirty="0"/>
              <a:t> ligger altid </a:t>
            </a:r>
            <a:br>
              <a:rPr lang="da-DK" dirty="0"/>
            </a:br>
            <a:r>
              <a:rPr lang="da-DK" dirty="0"/>
              <a:t>over oceanerne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D71419F-174A-46AB-8D87-86FA5359327D}"/>
              </a:ext>
            </a:extLst>
          </p:cNvPr>
          <p:cNvSpPr/>
          <p:nvPr/>
        </p:nvSpPr>
        <p:spPr>
          <a:xfrm>
            <a:off x="3549445" y="2861187"/>
            <a:ext cx="353961" cy="3736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5AFEE1D-09E6-4F70-8BD1-FB9F6C8A3400}"/>
              </a:ext>
            </a:extLst>
          </p:cNvPr>
          <p:cNvSpPr/>
          <p:nvPr/>
        </p:nvSpPr>
        <p:spPr>
          <a:xfrm>
            <a:off x="5713876" y="4403622"/>
            <a:ext cx="353961" cy="3736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B7F027B-5576-4326-A613-39EBA08A5FEE}"/>
              </a:ext>
            </a:extLst>
          </p:cNvPr>
          <p:cNvSpPr/>
          <p:nvPr/>
        </p:nvSpPr>
        <p:spPr>
          <a:xfrm>
            <a:off x="4198373" y="4424414"/>
            <a:ext cx="353961" cy="3736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23272A5-42AC-4B96-8B46-F989EC9C9A2F}"/>
              </a:ext>
            </a:extLst>
          </p:cNvPr>
          <p:cNvSpPr/>
          <p:nvPr/>
        </p:nvSpPr>
        <p:spPr>
          <a:xfrm>
            <a:off x="5505382" y="3055374"/>
            <a:ext cx="353961" cy="3736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E8F322F-1C25-4237-8194-208E523E16E7}"/>
              </a:ext>
            </a:extLst>
          </p:cNvPr>
          <p:cNvSpPr/>
          <p:nvPr/>
        </p:nvSpPr>
        <p:spPr>
          <a:xfrm>
            <a:off x="7456204" y="4498258"/>
            <a:ext cx="353961" cy="3736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2489A7C-D467-497D-9D4D-13AAAD84EA43}"/>
              </a:ext>
            </a:extLst>
          </p:cNvPr>
          <p:cNvSpPr txBox="1"/>
          <p:nvPr/>
        </p:nvSpPr>
        <p:spPr>
          <a:xfrm>
            <a:off x="6268794" y="1431731"/>
            <a:ext cx="3792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Hvor der er </a:t>
            </a:r>
            <a:r>
              <a:rPr lang="da-DK" u="sng" dirty="0"/>
              <a:t>lavtryk</a:t>
            </a:r>
            <a:r>
              <a:rPr lang="da-DK" dirty="0"/>
              <a:t> over kontinenterne</a:t>
            </a:r>
            <a:br>
              <a:rPr lang="da-DK" dirty="0"/>
            </a:br>
            <a:r>
              <a:rPr lang="da-DK" dirty="0"/>
              <a:t>suges vanddampen ind fra oceanerne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610F471-38F7-4DF6-B093-16E7F05EEA6C}"/>
              </a:ext>
            </a:extLst>
          </p:cNvPr>
          <p:cNvSpPr/>
          <p:nvPr/>
        </p:nvSpPr>
        <p:spPr>
          <a:xfrm>
            <a:off x="7456204" y="3234813"/>
            <a:ext cx="393291" cy="4031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286E806-B1FF-4D21-8655-E29450B3FD32}"/>
              </a:ext>
            </a:extLst>
          </p:cNvPr>
          <p:cNvSpPr/>
          <p:nvPr/>
        </p:nvSpPr>
        <p:spPr>
          <a:xfrm>
            <a:off x="4552334" y="3751006"/>
            <a:ext cx="393291" cy="4031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C1590B0-6EE9-4108-9A23-1F450C5A1612}"/>
              </a:ext>
            </a:extLst>
          </p:cNvPr>
          <p:cNvSpPr/>
          <p:nvPr/>
        </p:nvSpPr>
        <p:spPr>
          <a:xfrm>
            <a:off x="4702431" y="2644878"/>
            <a:ext cx="393291" cy="4031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63E3401-649C-4444-A746-004A7D5BD523}"/>
              </a:ext>
            </a:extLst>
          </p:cNvPr>
          <p:cNvSpPr/>
          <p:nvPr/>
        </p:nvSpPr>
        <p:spPr>
          <a:xfrm>
            <a:off x="5967454" y="3495367"/>
            <a:ext cx="393291" cy="4031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82A0A36-576B-4A11-80C3-62A34769DB2D}"/>
              </a:ext>
            </a:extLst>
          </p:cNvPr>
          <p:cNvSpPr/>
          <p:nvPr/>
        </p:nvSpPr>
        <p:spPr>
          <a:xfrm>
            <a:off x="6164099" y="2344339"/>
            <a:ext cx="393291" cy="4031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009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  <p:bldP spid="5" grpId="1" animBg="1"/>
      <p:bldP spid="7" grpId="1" animBg="1"/>
      <p:bldP spid="9" grpId="1" animBg="1"/>
      <p:bldP spid="11" grpId="1" animBg="1"/>
      <p:bldP spid="13" grpId="0"/>
      <p:bldP spid="14" grpId="1" animBg="1"/>
      <p:bldP spid="15" grpId="1" animBg="1"/>
      <p:bldP spid="16" grpId="1" animBg="1"/>
      <p:bldP spid="18" grpId="1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277B8-C185-4C8D-9726-CAF99853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Vandbalanceligningen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F21623A-5DFD-4D93-BF11-7738E7D79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Nedbørs overskud og nedbørsunderskud </a:t>
            </a:r>
          </a:p>
        </p:txBody>
      </p:sp>
    </p:spTree>
    <p:extLst>
      <p:ext uri="{BB962C8B-B14F-4D97-AF65-F5344CB8AC3E}">
        <p14:creationId xmlns:p14="http://schemas.microsoft.com/office/powerpoint/2010/main" val="309622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62702258-1E85-4323-A31A-7D0E3EF1195E}"/>
              </a:ext>
            </a:extLst>
          </p:cNvPr>
          <p:cNvSpPr/>
          <p:nvPr/>
        </p:nvSpPr>
        <p:spPr>
          <a:xfrm>
            <a:off x="3459958" y="4436846"/>
            <a:ext cx="1864519" cy="50454"/>
          </a:xfrm>
          <a:custGeom>
            <a:avLst/>
            <a:gdLst>
              <a:gd name="connsiteX0" fmla="*/ 0 w 2486025"/>
              <a:gd name="connsiteY0" fmla="*/ 9594 h 67272"/>
              <a:gd name="connsiteX1" fmla="*/ 47625 w 2486025"/>
              <a:gd name="connsiteY1" fmla="*/ 28644 h 67272"/>
              <a:gd name="connsiteX2" fmla="*/ 104775 w 2486025"/>
              <a:gd name="connsiteY2" fmla="*/ 9594 h 67272"/>
              <a:gd name="connsiteX3" fmla="*/ 228600 w 2486025"/>
              <a:gd name="connsiteY3" fmla="*/ 57219 h 67272"/>
              <a:gd name="connsiteX4" fmla="*/ 285750 w 2486025"/>
              <a:gd name="connsiteY4" fmla="*/ 28644 h 67272"/>
              <a:gd name="connsiteX5" fmla="*/ 342900 w 2486025"/>
              <a:gd name="connsiteY5" fmla="*/ 47694 h 67272"/>
              <a:gd name="connsiteX6" fmla="*/ 371475 w 2486025"/>
              <a:gd name="connsiteY6" fmla="*/ 57219 h 67272"/>
              <a:gd name="connsiteX7" fmla="*/ 438150 w 2486025"/>
              <a:gd name="connsiteY7" fmla="*/ 47694 h 67272"/>
              <a:gd name="connsiteX8" fmla="*/ 466725 w 2486025"/>
              <a:gd name="connsiteY8" fmla="*/ 28644 h 67272"/>
              <a:gd name="connsiteX9" fmla="*/ 523875 w 2486025"/>
              <a:gd name="connsiteY9" fmla="*/ 57219 h 67272"/>
              <a:gd name="connsiteX10" fmla="*/ 552450 w 2486025"/>
              <a:gd name="connsiteY10" fmla="*/ 66744 h 67272"/>
              <a:gd name="connsiteX11" fmla="*/ 657225 w 2486025"/>
              <a:gd name="connsiteY11" fmla="*/ 57219 h 67272"/>
              <a:gd name="connsiteX12" fmla="*/ 752475 w 2486025"/>
              <a:gd name="connsiteY12" fmla="*/ 47694 h 67272"/>
              <a:gd name="connsiteX13" fmla="*/ 781050 w 2486025"/>
              <a:gd name="connsiteY13" fmla="*/ 57219 h 67272"/>
              <a:gd name="connsiteX14" fmla="*/ 838200 w 2486025"/>
              <a:gd name="connsiteY14" fmla="*/ 47694 h 67272"/>
              <a:gd name="connsiteX15" fmla="*/ 895350 w 2486025"/>
              <a:gd name="connsiteY15" fmla="*/ 9594 h 67272"/>
              <a:gd name="connsiteX16" fmla="*/ 923925 w 2486025"/>
              <a:gd name="connsiteY16" fmla="*/ 69 h 67272"/>
              <a:gd name="connsiteX17" fmla="*/ 962025 w 2486025"/>
              <a:gd name="connsiteY17" fmla="*/ 9594 h 67272"/>
              <a:gd name="connsiteX18" fmla="*/ 1057275 w 2486025"/>
              <a:gd name="connsiteY18" fmla="*/ 38169 h 67272"/>
              <a:gd name="connsiteX19" fmla="*/ 1123950 w 2486025"/>
              <a:gd name="connsiteY19" fmla="*/ 28644 h 67272"/>
              <a:gd name="connsiteX20" fmla="*/ 1181100 w 2486025"/>
              <a:gd name="connsiteY20" fmla="*/ 9594 h 67272"/>
              <a:gd name="connsiteX21" fmla="*/ 1219200 w 2486025"/>
              <a:gd name="connsiteY21" fmla="*/ 19119 h 67272"/>
              <a:gd name="connsiteX22" fmla="*/ 1247775 w 2486025"/>
              <a:gd name="connsiteY22" fmla="*/ 28644 h 67272"/>
              <a:gd name="connsiteX23" fmla="*/ 1323975 w 2486025"/>
              <a:gd name="connsiteY23" fmla="*/ 19119 h 67272"/>
              <a:gd name="connsiteX24" fmla="*/ 1438275 w 2486025"/>
              <a:gd name="connsiteY24" fmla="*/ 19119 h 67272"/>
              <a:gd name="connsiteX25" fmla="*/ 1543050 w 2486025"/>
              <a:gd name="connsiteY25" fmla="*/ 28644 h 67272"/>
              <a:gd name="connsiteX26" fmla="*/ 1695450 w 2486025"/>
              <a:gd name="connsiteY26" fmla="*/ 28644 h 67272"/>
              <a:gd name="connsiteX27" fmla="*/ 1724025 w 2486025"/>
              <a:gd name="connsiteY27" fmla="*/ 19119 h 67272"/>
              <a:gd name="connsiteX28" fmla="*/ 1838325 w 2486025"/>
              <a:gd name="connsiteY28" fmla="*/ 9594 h 67272"/>
              <a:gd name="connsiteX29" fmla="*/ 2028825 w 2486025"/>
              <a:gd name="connsiteY29" fmla="*/ 19119 h 67272"/>
              <a:gd name="connsiteX30" fmla="*/ 2057400 w 2486025"/>
              <a:gd name="connsiteY30" fmla="*/ 28644 h 67272"/>
              <a:gd name="connsiteX31" fmla="*/ 2133600 w 2486025"/>
              <a:gd name="connsiteY31" fmla="*/ 19119 h 67272"/>
              <a:gd name="connsiteX32" fmla="*/ 2247900 w 2486025"/>
              <a:gd name="connsiteY32" fmla="*/ 9594 h 67272"/>
              <a:gd name="connsiteX33" fmla="*/ 2276475 w 2486025"/>
              <a:gd name="connsiteY33" fmla="*/ 28644 h 67272"/>
              <a:gd name="connsiteX34" fmla="*/ 2314575 w 2486025"/>
              <a:gd name="connsiteY34" fmla="*/ 38169 h 67272"/>
              <a:gd name="connsiteX35" fmla="*/ 2343150 w 2486025"/>
              <a:gd name="connsiteY35" fmla="*/ 47694 h 67272"/>
              <a:gd name="connsiteX36" fmla="*/ 2409825 w 2486025"/>
              <a:gd name="connsiteY36" fmla="*/ 38169 h 67272"/>
              <a:gd name="connsiteX37" fmla="*/ 2486025 w 2486025"/>
              <a:gd name="connsiteY37" fmla="*/ 19119 h 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86025" h="67272">
                <a:moveTo>
                  <a:pt x="0" y="9594"/>
                </a:moveTo>
                <a:cubicBezTo>
                  <a:pt x="15875" y="15944"/>
                  <a:pt x="30527" y="28644"/>
                  <a:pt x="47625" y="28644"/>
                </a:cubicBezTo>
                <a:cubicBezTo>
                  <a:pt x="67705" y="28644"/>
                  <a:pt x="104775" y="9594"/>
                  <a:pt x="104775" y="9594"/>
                </a:cubicBezTo>
                <a:cubicBezTo>
                  <a:pt x="177800" y="82619"/>
                  <a:pt x="135255" y="70554"/>
                  <a:pt x="228600" y="57219"/>
                </a:cubicBezTo>
                <a:cubicBezTo>
                  <a:pt x="239836" y="49728"/>
                  <a:pt x="268849" y="26766"/>
                  <a:pt x="285750" y="28644"/>
                </a:cubicBezTo>
                <a:cubicBezTo>
                  <a:pt x="305708" y="30862"/>
                  <a:pt x="323850" y="41344"/>
                  <a:pt x="342900" y="47694"/>
                </a:cubicBezTo>
                <a:lnTo>
                  <a:pt x="371475" y="57219"/>
                </a:lnTo>
                <a:cubicBezTo>
                  <a:pt x="393700" y="54044"/>
                  <a:pt x="416646" y="54145"/>
                  <a:pt x="438150" y="47694"/>
                </a:cubicBezTo>
                <a:cubicBezTo>
                  <a:pt x="449115" y="44405"/>
                  <a:pt x="455433" y="30526"/>
                  <a:pt x="466725" y="28644"/>
                </a:cubicBezTo>
                <a:cubicBezTo>
                  <a:pt x="484681" y="25651"/>
                  <a:pt x="511436" y="51000"/>
                  <a:pt x="523875" y="57219"/>
                </a:cubicBezTo>
                <a:cubicBezTo>
                  <a:pt x="532855" y="61709"/>
                  <a:pt x="542925" y="63569"/>
                  <a:pt x="552450" y="66744"/>
                </a:cubicBezTo>
                <a:cubicBezTo>
                  <a:pt x="587375" y="63569"/>
                  <a:pt x="622934" y="64567"/>
                  <a:pt x="657225" y="57219"/>
                </a:cubicBezTo>
                <a:cubicBezTo>
                  <a:pt x="764336" y="34267"/>
                  <a:pt x="557079" y="19780"/>
                  <a:pt x="752475" y="47694"/>
                </a:cubicBezTo>
                <a:cubicBezTo>
                  <a:pt x="762000" y="50869"/>
                  <a:pt x="771010" y="57219"/>
                  <a:pt x="781050" y="57219"/>
                </a:cubicBezTo>
                <a:cubicBezTo>
                  <a:pt x="800363" y="57219"/>
                  <a:pt x="820373" y="55122"/>
                  <a:pt x="838200" y="47694"/>
                </a:cubicBezTo>
                <a:cubicBezTo>
                  <a:pt x="859334" y="38888"/>
                  <a:pt x="873630" y="16834"/>
                  <a:pt x="895350" y="9594"/>
                </a:cubicBezTo>
                <a:lnTo>
                  <a:pt x="923925" y="69"/>
                </a:lnTo>
                <a:cubicBezTo>
                  <a:pt x="936625" y="3244"/>
                  <a:pt x="949486" y="5832"/>
                  <a:pt x="962025" y="9594"/>
                </a:cubicBezTo>
                <a:cubicBezTo>
                  <a:pt x="1077973" y="44379"/>
                  <a:pt x="969458" y="16215"/>
                  <a:pt x="1057275" y="38169"/>
                </a:cubicBezTo>
                <a:cubicBezTo>
                  <a:pt x="1079500" y="34994"/>
                  <a:pt x="1102074" y="33692"/>
                  <a:pt x="1123950" y="28644"/>
                </a:cubicBezTo>
                <a:cubicBezTo>
                  <a:pt x="1143516" y="24129"/>
                  <a:pt x="1181100" y="9594"/>
                  <a:pt x="1181100" y="9594"/>
                </a:cubicBezTo>
                <a:cubicBezTo>
                  <a:pt x="1193800" y="12769"/>
                  <a:pt x="1206613" y="15523"/>
                  <a:pt x="1219200" y="19119"/>
                </a:cubicBezTo>
                <a:cubicBezTo>
                  <a:pt x="1228854" y="21877"/>
                  <a:pt x="1237735" y="28644"/>
                  <a:pt x="1247775" y="28644"/>
                </a:cubicBezTo>
                <a:cubicBezTo>
                  <a:pt x="1273373" y="28644"/>
                  <a:pt x="1298575" y="22294"/>
                  <a:pt x="1323975" y="19119"/>
                </a:cubicBezTo>
                <a:cubicBezTo>
                  <a:pt x="1380682" y="217"/>
                  <a:pt x="1340117" y="9303"/>
                  <a:pt x="1438275" y="19119"/>
                </a:cubicBezTo>
                <a:lnTo>
                  <a:pt x="1543050" y="28644"/>
                </a:lnTo>
                <a:cubicBezTo>
                  <a:pt x="1607493" y="50125"/>
                  <a:pt x="1575653" y="43619"/>
                  <a:pt x="1695450" y="28644"/>
                </a:cubicBezTo>
                <a:cubicBezTo>
                  <a:pt x="1705413" y="27399"/>
                  <a:pt x="1714073" y="20446"/>
                  <a:pt x="1724025" y="19119"/>
                </a:cubicBezTo>
                <a:cubicBezTo>
                  <a:pt x="1761922" y="14066"/>
                  <a:pt x="1800225" y="12769"/>
                  <a:pt x="1838325" y="9594"/>
                </a:cubicBezTo>
                <a:cubicBezTo>
                  <a:pt x="1901825" y="12769"/>
                  <a:pt x="1965485" y="13611"/>
                  <a:pt x="2028825" y="19119"/>
                </a:cubicBezTo>
                <a:cubicBezTo>
                  <a:pt x="2038827" y="19989"/>
                  <a:pt x="2047360" y="28644"/>
                  <a:pt x="2057400" y="28644"/>
                </a:cubicBezTo>
                <a:cubicBezTo>
                  <a:pt x="2082998" y="28644"/>
                  <a:pt x="2108200" y="22294"/>
                  <a:pt x="2133600" y="19119"/>
                </a:cubicBezTo>
                <a:cubicBezTo>
                  <a:pt x="2209072" y="-6038"/>
                  <a:pt x="2170943" y="-3232"/>
                  <a:pt x="2247900" y="9594"/>
                </a:cubicBezTo>
                <a:cubicBezTo>
                  <a:pt x="2257425" y="15944"/>
                  <a:pt x="2265953" y="24135"/>
                  <a:pt x="2276475" y="28644"/>
                </a:cubicBezTo>
                <a:cubicBezTo>
                  <a:pt x="2288507" y="33801"/>
                  <a:pt x="2301988" y="34573"/>
                  <a:pt x="2314575" y="38169"/>
                </a:cubicBezTo>
                <a:cubicBezTo>
                  <a:pt x="2324229" y="40927"/>
                  <a:pt x="2333625" y="44519"/>
                  <a:pt x="2343150" y="47694"/>
                </a:cubicBezTo>
                <a:cubicBezTo>
                  <a:pt x="2365375" y="44519"/>
                  <a:pt x="2387949" y="43217"/>
                  <a:pt x="2409825" y="38169"/>
                </a:cubicBezTo>
                <a:cubicBezTo>
                  <a:pt x="2501077" y="17111"/>
                  <a:pt x="2438016" y="19119"/>
                  <a:pt x="2486025" y="19119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9AE1E522-6A2C-4D6E-BD32-7DCDBA267E78}"/>
              </a:ext>
            </a:extLst>
          </p:cNvPr>
          <p:cNvSpPr/>
          <p:nvPr/>
        </p:nvSpPr>
        <p:spPr>
          <a:xfrm>
            <a:off x="3545681" y="3301041"/>
            <a:ext cx="5100638" cy="1557338"/>
          </a:xfrm>
          <a:custGeom>
            <a:avLst/>
            <a:gdLst>
              <a:gd name="connsiteX0" fmla="*/ 0 w 6800850"/>
              <a:gd name="connsiteY0" fmla="*/ 2066925 h 2076450"/>
              <a:gd name="connsiteX1" fmla="*/ 57150 w 6800850"/>
              <a:gd name="connsiteY1" fmla="*/ 2076450 h 2076450"/>
              <a:gd name="connsiteX2" fmla="*/ 1609725 w 6800850"/>
              <a:gd name="connsiteY2" fmla="*/ 2066925 h 2076450"/>
              <a:gd name="connsiteX3" fmla="*/ 1724025 w 6800850"/>
              <a:gd name="connsiteY3" fmla="*/ 2038350 h 2076450"/>
              <a:gd name="connsiteX4" fmla="*/ 1752600 w 6800850"/>
              <a:gd name="connsiteY4" fmla="*/ 2028825 h 2076450"/>
              <a:gd name="connsiteX5" fmla="*/ 1781175 w 6800850"/>
              <a:gd name="connsiteY5" fmla="*/ 2019300 h 2076450"/>
              <a:gd name="connsiteX6" fmla="*/ 1838325 w 6800850"/>
              <a:gd name="connsiteY6" fmla="*/ 1981200 h 2076450"/>
              <a:gd name="connsiteX7" fmla="*/ 1924050 w 6800850"/>
              <a:gd name="connsiteY7" fmla="*/ 1933575 h 2076450"/>
              <a:gd name="connsiteX8" fmla="*/ 1952625 w 6800850"/>
              <a:gd name="connsiteY8" fmla="*/ 1914525 h 2076450"/>
              <a:gd name="connsiteX9" fmla="*/ 1981200 w 6800850"/>
              <a:gd name="connsiteY9" fmla="*/ 1895475 h 2076450"/>
              <a:gd name="connsiteX10" fmla="*/ 2009775 w 6800850"/>
              <a:gd name="connsiteY10" fmla="*/ 1866900 h 2076450"/>
              <a:gd name="connsiteX11" fmla="*/ 2066925 w 6800850"/>
              <a:gd name="connsiteY11" fmla="*/ 1828800 h 2076450"/>
              <a:gd name="connsiteX12" fmla="*/ 2124075 w 6800850"/>
              <a:gd name="connsiteY12" fmla="*/ 1771650 h 2076450"/>
              <a:gd name="connsiteX13" fmla="*/ 2190750 w 6800850"/>
              <a:gd name="connsiteY13" fmla="*/ 1695450 h 2076450"/>
              <a:gd name="connsiteX14" fmla="*/ 2209800 w 6800850"/>
              <a:gd name="connsiteY14" fmla="*/ 1666875 h 2076450"/>
              <a:gd name="connsiteX15" fmla="*/ 2266950 w 6800850"/>
              <a:gd name="connsiteY15" fmla="*/ 1628775 h 2076450"/>
              <a:gd name="connsiteX16" fmla="*/ 2295525 w 6800850"/>
              <a:gd name="connsiteY16" fmla="*/ 1609725 h 2076450"/>
              <a:gd name="connsiteX17" fmla="*/ 2381250 w 6800850"/>
              <a:gd name="connsiteY17" fmla="*/ 1543050 h 2076450"/>
              <a:gd name="connsiteX18" fmla="*/ 2409825 w 6800850"/>
              <a:gd name="connsiteY18" fmla="*/ 1524000 h 2076450"/>
              <a:gd name="connsiteX19" fmla="*/ 2438400 w 6800850"/>
              <a:gd name="connsiteY19" fmla="*/ 1514475 h 2076450"/>
              <a:gd name="connsiteX20" fmla="*/ 2466975 w 6800850"/>
              <a:gd name="connsiteY20" fmla="*/ 1495425 h 2076450"/>
              <a:gd name="connsiteX21" fmla="*/ 2524125 w 6800850"/>
              <a:gd name="connsiteY21" fmla="*/ 1476375 h 2076450"/>
              <a:gd name="connsiteX22" fmla="*/ 2590800 w 6800850"/>
              <a:gd name="connsiteY22" fmla="*/ 1447800 h 2076450"/>
              <a:gd name="connsiteX23" fmla="*/ 2743200 w 6800850"/>
              <a:gd name="connsiteY23" fmla="*/ 1438275 h 2076450"/>
              <a:gd name="connsiteX24" fmla="*/ 3114675 w 6800850"/>
              <a:gd name="connsiteY24" fmla="*/ 1419225 h 2076450"/>
              <a:gd name="connsiteX25" fmla="*/ 3429000 w 6800850"/>
              <a:gd name="connsiteY25" fmla="*/ 1400175 h 2076450"/>
              <a:gd name="connsiteX26" fmla="*/ 3543300 w 6800850"/>
              <a:gd name="connsiteY26" fmla="*/ 1381125 h 2076450"/>
              <a:gd name="connsiteX27" fmla="*/ 3600450 w 6800850"/>
              <a:gd name="connsiteY27" fmla="*/ 1371600 h 2076450"/>
              <a:gd name="connsiteX28" fmla="*/ 3657600 w 6800850"/>
              <a:gd name="connsiteY28" fmla="*/ 1362075 h 2076450"/>
              <a:gd name="connsiteX29" fmla="*/ 3686175 w 6800850"/>
              <a:gd name="connsiteY29" fmla="*/ 1352550 h 2076450"/>
              <a:gd name="connsiteX30" fmla="*/ 3714750 w 6800850"/>
              <a:gd name="connsiteY30" fmla="*/ 1323975 h 2076450"/>
              <a:gd name="connsiteX31" fmla="*/ 3733800 w 6800850"/>
              <a:gd name="connsiteY31" fmla="*/ 1295400 h 2076450"/>
              <a:gd name="connsiteX32" fmla="*/ 3762375 w 6800850"/>
              <a:gd name="connsiteY32" fmla="*/ 1276350 h 2076450"/>
              <a:gd name="connsiteX33" fmla="*/ 3800475 w 6800850"/>
              <a:gd name="connsiteY33" fmla="*/ 1219200 h 2076450"/>
              <a:gd name="connsiteX34" fmla="*/ 3876675 w 6800850"/>
              <a:gd name="connsiteY34" fmla="*/ 1133475 h 2076450"/>
              <a:gd name="connsiteX35" fmla="*/ 3933825 w 6800850"/>
              <a:gd name="connsiteY35" fmla="*/ 1095375 h 2076450"/>
              <a:gd name="connsiteX36" fmla="*/ 4019550 w 6800850"/>
              <a:gd name="connsiteY36" fmla="*/ 1066800 h 2076450"/>
              <a:gd name="connsiteX37" fmla="*/ 4048125 w 6800850"/>
              <a:gd name="connsiteY37" fmla="*/ 1057275 h 2076450"/>
              <a:gd name="connsiteX38" fmla="*/ 4076700 w 6800850"/>
              <a:gd name="connsiteY38" fmla="*/ 1047750 h 2076450"/>
              <a:gd name="connsiteX39" fmla="*/ 4210050 w 6800850"/>
              <a:gd name="connsiteY39" fmla="*/ 1009650 h 2076450"/>
              <a:gd name="connsiteX40" fmla="*/ 4248150 w 6800850"/>
              <a:gd name="connsiteY40" fmla="*/ 990600 h 2076450"/>
              <a:gd name="connsiteX41" fmla="*/ 4276725 w 6800850"/>
              <a:gd name="connsiteY41" fmla="*/ 981075 h 2076450"/>
              <a:gd name="connsiteX42" fmla="*/ 4333875 w 6800850"/>
              <a:gd name="connsiteY42" fmla="*/ 952500 h 2076450"/>
              <a:gd name="connsiteX43" fmla="*/ 4362450 w 6800850"/>
              <a:gd name="connsiteY43" fmla="*/ 923925 h 2076450"/>
              <a:gd name="connsiteX44" fmla="*/ 4419600 w 6800850"/>
              <a:gd name="connsiteY44" fmla="*/ 885825 h 2076450"/>
              <a:gd name="connsiteX45" fmla="*/ 4448175 w 6800850"/>
              <a:gd name="connsiteY45" fmla="*/ 857250 h 2076450"/>
              <a:gd name="connsiteX46" fmla="*/ 4505325 w 6800850"/>
              <a:gd name="connsiteY46" fmla="*/ 819150 h 2076450"/>
              <a:gd name="connsiteX47" fmla="*/ 4562475 w 6800850"/>
              <a:gd name="connsiteY47" fmla="*/ 762000 h 2076450"/>
              <a:gd name="connsiteX48" fmla="*/ 4610100 w 6800850"/>
              <a:gd name="connsiteY48" fmla="*/ 704850 h 2076450"/>
              <a:gd name="connsiteX49" fmla="*/ 4619625 w 6800850"/>
              <a:gd name="connsiteY49" fmla="*/ 676275 h 2076450"/>
              <a:gd name="connsiteX50" fmla="*/ 4657725 w 6800850"/>
              <a:gd name="connsiteY50" fmla="*/ 619125 h 2076450"/>
              <a:gd name="connsiteX51" fmla="*/ 4695825 w 6800850"/>
              <a:gd name="connsiteY51" fmla="*/ 504825 h 2076450"/>
              <a:gd name="connsiteX52" fmla="*/ 4705350 w 6800850"/>
              <a:gd name="connsiteY52" fmla="*/ 476250 h 2076450"/>
              <a:gd name="connsiteX53" fmla="*/ 4714875 w 6800850"/>
              <a:gd name="connsiteY53" fmla="*/ 447675 h 2076450"/>
              <a:gd name="connsiteX54" fmla="*/ 4752975 w 6800850"/>
              <a:gd name="connsiteY54" fmla="*/ 390525 h 2076450"/>
              <a:gd name="connsiteX55" fmla="*/ 4772025 w 6800850"/>
              <a:gd name="connsiteY55" fmla="*/ 361950 h 2076450"/>
              <a:gd name="connsiteX56" fmla="*/ 4829175 w 6800850"/>
              <a:gd name="connsiteY56" fmla="*/ 323850 h 2076450"/>
              <a:gd name="connsiteX57" fmla="*/ 4857750 w 6800850"/>
              <a:gd name="connsiteY57" fmla="*/ 304800 h 2076450"/>
              <a:gd name="connsiteX58" fmla="*/ 4924425 w 6800850"/>
              <a:gd name="connsiteY58" fmla="*/ 285750 h 2076450"/>
              <a:gd name="connsiteX59" fmla="*/ 4981575 w 6800850"/>
              <a:gd name="connsiteY59" fmla="*/ 257175 h 2076450"/>
              <a:gd name="connsiteX60" fmla="*/ 5038725 w 6800850"/>
              <a:gd name="connsiteY60" fmla="*/ 219075 h 2076450"/>
              <a:gd name="connsiteX61" fmla="*/ 5067300 w 6800850"/>
              <a:gd name="connsiteY61" fmla="*/ 200025 h 2076450"/>
              <a:gd name="connsiteX62" fmla="*/ 5095875 w 6800850"/>
              <a:gd name="connsiteY62" fmla="*/ 180975 h 2076450"/>
              <a:gd name="connsiteX63" fmla="*/ 5124450 w 6800850"/>
              <a:gd name="connsiteY63" fmla="*/ 152400 h 2076450"/>
              <a:gd name="connsiteX64" fmla="*/ 5143500 w 6800850"/>
              <a:gd name="connsiteY64" fmla="*/ 123825 h 2076450"/>
              <a:gd name="connsiteX65" fmla="*/ 5200650 w 6800850"/>
              <a:gd name="connsiteY65" fmla="*/ 76200 h 2076450"/>
              <a:gd name="connsiteX66" fmla="*/ 5229225 w 6800850"/>
              <a:gd name="connsiteY66" fmla="*/ 66675 h 2076450"/>
              <a:gd name="connsiteX67" fmla="*/ 5381625 w 6800850"/>
              <a:gd name="connsiteY67" fmla="*/ 47625 h 2076450"/>
              <a:gd name="connsiteX68" fmla="*/ 5448300 w 6800850"/>
              <a:gd name="connsiteY68" fmla="*/ 28575 h 2076450"/>
              <a:gd name="connsiteX69" fmla="*/ 5476875 w 6800850"/>
              <a:gd name="connsiteY69" fmla="*/ 0 h 2076450"/>
              <a:gd name="connsiteX70" fmla="*/ 5572125 w 6800850"/>
              <a:gd name="connsiteY70" fmla="*/ 9525 h 2076450"/>
              <a:gd name="connsiteX71" fmla="*/ 5600700 w 6800850"/>
              <a:gd name="connsiteY71" fmla="*/ 19050 h 2076450"/>
              <a:gd name="connsiteX72" fmla="*/ 5657850 w 6800850"/>
              <a:gd name="connsiteY72" fmla="*/ 76200 h 2076450"/>
              <a:gd name="connsiteX73" fmla="*/ 5686425 w 6800850"/>
              <a:gd name="connsiteY73" fmla="*/ 85725 h 2076450"/>
              <a:gd name="connsiteX74" fmla="*/ 5743575 w 6800850"/>
              <a:gd name="connsiteY74" fmla="*/ 133350 h 2076450"/>
              <a:gd name="connsiteX75" fmla="*/ 5762625 w 6800850"/>
              <a:gd name="connsiteY75" fmla="*/ 190500 h 2076450"/>
              <a:gd name="connsiteX76" fmla="*/ 5781675 w 6800850"/>
              <a:gd name="connsiteY76" fmla="*/ 219075 h 2076450"/>
              <a:gd name="connsiteX77" fmla="*/ 5800725 w 6800850"/>
              <a:gd name="connsiteY77" fmla="*/ 285750 h 2076450"/>
              <a:gd name="connsiteX78" fmla="*/ 5810250 w 6800850"/>
              <a:gd name="connsiteY78" fmla="*/ 314325 h 2076450"/>
              <a:gd name="connsiteX79" fmla="*/ 5829300 w 6800850"/>
              <a:gd name="connsiteY79" fmla="*/ 342900 h 2076450"/>
              <a:gd name="connsiteX80" fmla="*/ 5838825 w 6800850"/>
              <a:gd name="connsiteY80" fmla="*/ 371475 h 2076450"/>
              <a:gd name="connsiteX81" fmla="*/ 5867400 w 6800850"/>
              <a:gd name="connsiteY81" fmla="*/ 390525 h 2076450"/>
              <a:gd name="connsiteX82" fmla="*/ 5905500 w 6800850"/>
              <a:gd name="connsiteY82" fmla="*/ 447675 h 2076450"/>
              <a:gd name="connsiteX83" fmla="*/ 5924550 w 6800850"/>
              <a:gd name="connsiteY83" fmla="*/ 476250 h 2076450"/>
              <a:gd name="connsiteX84" fmla="*/ 5934075 w 6800850"/>
              <a:gd name="connsiteY84" fmla="*/ 504825 h 2076450"/>
              <a:gd name="connsiteX85" fmla="*/ 5972175 w 6800850"/>
              <a:gd name="connsiteY85" fmla="*/ 561975 h 2076450"/>
              <a:gd name="connsiteX86" fmla="*/ 5981700 w 6800850"/>
              <a:gd name="connsiteY86" fmla="*/ 590550 h 2076450"/>
              <a:gd name="connsiteX87" fmla="*/ 6019800 w 6800850"/>
              <a:gd name="connsiteY87" fmla="*/ 647700 h 2076450"/>
              <a:gd name="connsiteX88" fmla="*/ 6057900 w 6800850"/>
              <a:gd name="connsiteY88" fmla="*/ 704850 h 2076450"/>
              <a:gd name="connsiteX89" fmla="*/ 6076950 w 6800850"/>
              <a:gd name="connsiteY89" fmla="*/ 733425 h 2076450"/>
              <a:gd name="connsiteX90" fmla="*/ 6134100 w 6800850"/>
              <a:gd name="connsiteY90" fmla="*/ 847725 h 2076450"/>
              <a:gd name="connsiteX91" fmla="*/ 6162675 w 6800850"/>
              <a:gd name="connsiteY91" fmla="*/ 876300 h 2076450"/>
              <a:gd name="connsiteX92" fmla="*/ 6219825 w 6800850"/>
              <a:gd name="connsiteY92" fmla="*/ 914400 h 2076450"/>
              <a:gd name="connsiteX93" fmla="*/ 6276975 w 6800850"/>
              <a:gd name="connsiteY93" fmla="*/ 952500 h 2076450"/>
              <a:gd name="connsiteX94" fmla="*/ 6334125 w 6800850"/>
              <a:gd name="connsiteY94" fmla="*/ 990600 h 2076450"/>
              <a:gd name="connsiteX95" fmla="*/ 6362700 w 6800850"/>
              <a:gd name="connsiteY95" fmla="*/ 1009650 h 2076450"/>
              <a:gd name="connsiteX96" fmla="*/ 6438900 w 6800850"/>
              <a:gd name="connsiteY96" fmla="*/ 1095375 h 2076450"/>
              <a:gd name="connsiteX97" fmla="*/ 6486525 w 6800850"/>
              <a:gd name="connsiteY97" fmla="*/ 1143000 h 2076450"/>
              <a:gd name="connsiteX98" fmla="*/ 6505575 w 6800850"/>
              <a:gd name="connsiteY98" fmla="*/ 1171575 h 2076450"/>
              <a:gd name="connsiteX99" fmla="*/ 6534150 w 6800850"/>
              <a:gd name="connsiteY99" fmla="*/ 1200150 h 2076450"/>
              <a:gd name="connsiteX100" fmla="*/ 6543675 w 6800850"/>
              <a:gd name="connsiteY100" fmla="*/ 1228725 h 2076450"/>
              <a:gd name="connsiteX101" fmla="*/ 6581775 w 6800850"/>
              <a:gd name="connsiteY101" fmla="*/ 1285875 h 2076450"/>
              <a:gd name="connsiteX102" fmla="*/ 6619875 w 6800850"/>
              <a:gd name="connsiteY102" fmla="*/ 1295400 h 2076450"/>
              <a:gd name="connsiteX103" fmla="*/ 6648450 w 6800850"/>
              <a:gd name="connsiteY103" fmla="*/ 1304925 h 2076450"/>
              <a:gd name="connsiteX104" fmla="*/ 6724650 w 6800850"/>
              <a:gd name="connsiteY104" fmla="*/ 1314450 h 2076450"/>
              <a:gd name="connsiteX105" fmla="*/ 6743700 w 6800850"/>
              <a:gd name="connsiteY105" fmla="*/ 1343025 h 2076450"/>
              <a:gd name="connsiteX106" fmla="*/ 6772275 w 6800850"/>
              <a:gd name="connsiteY106" fmla="*/ 1400175 h 2076450"/>
              <a:gd name="connsiteX107" fmla="*/ 6791325 w 6800850"/>
              <a:gd name="connsiteY107" fmla="*/ 1514475 h 2076450"/>
              <a:gd name="connsiteX108" fmla="*/ 6800850 w 6800850"/>
              <a:gd name="connsiteY108" fmla="*/ 152400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800850" h="2076450">
                <a:moveTo>
                  <a:pt x="0" y="2066925"/>
                </a:moveTo>
                <a:cubicBezTo>
                  <a:pt x="19050" y="2070100"/>
                  <a:pt x="37837" y="2076450"/>
                  <a:pt x="57150" y="2076450"/>
                </a:cubicBezTo>
                <a:lnTo>
                  <a:pt x="1609725" y="2066925"/>
                </a:lnTo>
                <a:cubicBezTo>
                  <a:pt x="1649620" y="2066453"/>
                  <a:pt x="1687089" y="2050662"/>
                  <a:pt x="1724025" y="2038350"/>
                </a:cubicBezTo>
                <a:lnTo>
                  <a:pt x="1752600" y="2028825"/>
                </a:lnTo>
                <a:cubicBezTo>
                  <a:pt x="1762125" y="2025650"/>
                  <a:pt x="1772821" y="2024869"/>
                  <a:pt x="1781175" y="2019300"/>
                </a:cubicBezTo>
                <a:cubicBezTo>
                  <a:pt x="1800225" y="2006600"/>
                  <a:pt x="1816605" y="1988440"/>
                  <a:pt x="1838325" y="1981200"/>
                </a:cubicBezTo>
                <a:cubicBezTo>
                  <a:pt x="1888620" y="1964435"/>
                  <a:pt x="1858546" y="1977244"/>
                  <a:pt x="1924050" y="1933575"/>
                </a:cubicBezTo>
                <a:lnTo>
                  <a:pt x="1952625" y="1914525"/>
                </a:lnTo>
                <a:cubicBezTo>
                  <a:pt x="1962150" y="1908175"/>
                  <a:pt x="1973105" y="1903570"/>
                  <a:pt x="1981200" y="1895475"/>
                </a:cubicBezTo>
                <a:cubicBezTo>
                  <a:pt x="1990725" y="1885950"/>
                  <a:pt x="1999142" y="1875170"/>
                  <a:pt x="2009775" y="1866900"/>
                </a:cubicBezTo>
                <a:cubicBezTo>
                  <a:pt x="2027847" y="1852844"/>
                  <a:pt x="2050736" y="1844989"/>
                  <a:pt x="2066925" y="1828800"/>
                </a:cubicBezTo>
                <a:cubicBezTo>
                  <a:pt x="2085975" y="1809750"/>
                  <a:pt x="2109131" y="1794066"/>
                  <a:pt x="2124075" y="1771650"/>
                </a:cubicBezTo>
                <a:cubicBezTo>
                  <a:pt x="2168525" y="1704975"/>
                  <a:pt x="2143125" y="1727200"/>
                  <a:pt x="2190750" y="1695450"/>
                </a:cubicBezTo>
                <a:cubicBezTo>
                  <a:pt x="2197100" y="1685925"/>
                  <a:pt x="2201185" y="1674413"/>
                  <a:pt x="2209800" y="1666875"/>
                </a:cubicBezTo>
                <a:cubicBezTo>
                  <a:pt x="2227030" y="1651798"/>
                  <a:pt x="2247900" y="1641475"/>
                  <a:pt x="2266950" y="1628775"/>
                </a:cubicBezTo>
                <a:cubicBezTo>
                  <a:pt x="2276475" y="1622425"/>
                  <a:pt x="2287430" y="1617820"/>
                  <a:pt x="2295525" y="1609725"/>
                </a:cubicBezTo>
                <a:cubicBezTo>
                  <a:pt x="2340289" y="1564961"/>
                  <a:pt x="2312892" y="1588622"/>
                  <a:pt x="2381250" y="1543050"/>
                </a:cubicBezTo>
                <a:cubicBezTo>
                  <a:pt x="2390775" y="1536700"/>
                  <a:pt x="2398965" y="1527620"/>
                  <a:pt x="2409825" y="1524000"/>
                </a:cubicBezTo>
                <a:cubicBezTo>
                  <a:pt x="2419350" y="1520825"/>
                  <a:pt x="2429420" y="1518965"/>
                  <a:pt x="2438400" y="1514475"/>
                </a:cubicBezTo>
                <a:cubicBezTo>
                  <a:pt x="2448639" y="1509355"/>
                  <a:pt x="2456514" y="1500074"/>
                  <a:pt x="2466975" y="1495425"/>
                </a:cubicBezTo>
                <a:cubicBezTo>
                  <a:pt x="2485325" y="1487270"/>
                  <a:pt x="2507417" y="1487514"/>
                  <a:pt x="2524125" y="1476375"/>
                </a:cubicBezTo>
                <a:cubicBezTo>
                  <a:pt x="2552202" y="1457657"/>
                  <a:pt x="2554619" y="1451418"/>
                  <a:pt x="2590800" y="1447800"/>
                </a:cubicBezTo>
                <a:cubicBezTo>
                  <a:pt x="2641447" y="1442735"/>
                  <a:pt x="2692376" y="1441047"/>
                  <a:pt x="2743200" y="1438275"/>
                </a:cubicBezTo>
                <a:lnTo>
                  <a:pt x="3114675" y="1419225"/>
                </a:lnTo>
                <a:cubicBezTo>
                  <a:pt x="3238195" y="1378052"/>
                  <a:pt x="3090192" y="1424376"/>
                  <a:pt x="3429000" y="1400175"/>
                </a:cubicBezTo>
                <a:cubicBezTo>
                  <a:pt x="3467527" y="1397423"/>
                  <a:pt x="3505200" y="1387475"/>
                  <a:pt x="3543300" y="1381125"/>
                </a:cubicBezTo>
                <a:lnTo>
                  <a:pt x="3600450" y="1371600"/>
                </a:lnTo>
                <a:cubicBezTo>
                  <a:pt x="3619500" y="1368425"/>
                  <a:pt x="3639278" y="1368182"/>
                  <a:pt x="3657600" y="1362075"/>
                </a:cubicBezTo>
                <a:lnTo>
                  <a:pt x="3686175" y="1352550"/>
                </a:lnTo>
                <a:cubicBezTo>
                  <a:pt x="3695700" y="1343025"/>
                  <a:pt x="3706126" y="1334323"/>
                  <a:pt x="3714750" y="1323975"/>
                </a:cubicBezTo>
                <a:cubicBezTo>
                  <a:pt x="3722079" y="1315181"/>
                  <a:pt x="3725705" y="1303495"/>
                  <a:pt x="3733800" y="1295400"/>
                </a:cubicBezTo>
                <a:cubicBezTo>
                  <a:pt x="3741895" y="1287305"/>
                  <a:pt x="3752850" y="1282700"/>
                  <a:pt x="3762375" y="1276350"/>
                </a:cubicBezTo>
                <a:lnTo>
                  <a:pt x="3800475" y="1219200"/>
                </a:lnTo>
                <a:cubicBezTo>
                  <a:pt x="3823380" y="1184843"/>
                  <a:pt x="3837528" y="1159573"/>
                  <a:pt x="3876675" y="1133475"/>
                </a:cubicBezTo>
                <a:cubicBezTo>
                  <a:pt x="3895725" y="1120775"/>
                  <a:pt x="3912105" y="1102615"/>
                  <a:pt x="3933825" y="1095375"/>
                </a:cubicBezTo>
                <a:lnTo>
                  <a:pt x="4019550" y="1066800"/>
                </a:lnTo>
                <a:lnTo>
                  <a:pt x="4048125" y="1057275"/>
                </a:lnTo>
                <a:cubicBezTo>
                  <a:pt x="4057650" y="1054100"/>
                  <a:pt x="4066960" y="1050185"/>
                  <a:pt x="4076700" y="1047750"/>
                </a:cubicBezTo>
                <a:cubicBezTo>
                  <a:pt x="4101115" y="1041646"/>
                  <a:pt x="4182721" y="1023315"/>
                  <a:pt x="4210050" y="1009650"/>
                </a:cubicBezTo>
                <a:cubicBezTo>
                  <a:pt x="4222750" y="1003300"/>
                  <a:pt x="4235099" y="996193"/>
                  <a:pt x="4248150" y="990600"/>
                </a:cubicBezTo>
                <a:cubicBezTo>
                  <a:pt x="4257378" y="986645"/>
                  <a:pt x="4267745" y="985565"/>
                  <a:pt x="4276725" y="981075"/>
                </a:cubicBezTo>
                <a:cubicBezTo>
                  <a:pt x="4350583" y="944146"/>
                  <a:pt x="4262051" y="976441"/>
                  <a:pt x="4333875" y="952500"/>
                </a:cubicBezTo>
                <a:cubicBezTo>
                  <a:pt x="4343400" y="942975"/>
                  <a:pt x="4351817" y="932195"/>
                  <a:pt x="4362450" y="923925"/>
                </a:cubicBezTo>
                <a:cubicBezTo>
                  <a:pt x="4380522" y="909869"/>
                  <a:pt x="4403411" y="902014"/>
                  <a:pt x="4419600" y="885825"/>
                </a:cubicBezTo>
                <a:cubicBezTo>
                  <a:pt x="4429125" y="876300"/>
                  <a:pt x="4437542" y="865520"/>
                  <a:pt x="4448175" y="857250"/>
                </a:cubicBezTo>
                <a:cubicBezTo>
                  <a:pt x="4466247" y="843194"/>
                  <a:pt x="4489136" y="835339"/>
                  <a:pt x="4505325" y="819150"/>
                </a:cubicBezTo>
                <a:cubicBezTo>
                  <a:pt x="4524375" y="800100"/>
                  <a:pt x="4547531" y="784416"/>
                  <a:pt x="4562475" y="762000"/>
                </a:cubicBezTo>
                <a:cubicBezTo>
                  <a:pt x="4588997" y="722217"/>
                  <a:pt x="4573430" y="741520"/>
                  <a:pt x="4610100" y="704850"/>
                </a:cubicBezTo>
                <a:cubicBezTo>
                  <a:pt x="4613275" y="695325"/>
                  <a:pt x="4614749" y="685052"/>
                  <a:pt x="4619625" y="676275"/>
                </a:cubicBezTo>
                <a:cubicBezTo>
                  <a:pt x="4630744" y="656261"/>
                  <a:pt x="4650485" y="640845"/>
                  <a:pt x="4657725" y="619125"/>
                </a:cubicBezTo>
                <a:lnTo>
                  <a:pt x="4695825" y="504825"/>
                </a:lnTo>
                <a:lnTo>
                  <a:pt x="4705350" y="476250"/>
                </a:lnTo>
                <a:cubicBezTo>
                  <a:pt x="4708525" y="466725"/>
                  <a:pt x="4709306" y="456029"/>
                  <a:pt x="4714875" y="447675"/>
                </a:cubicBezTo>
                <a:lnTo>
                  <a:pt x="4752975" y="390525"/>
                </a:lnTo>
                <a:cubicBezTo>
                  <a:pt x="4759325" y="381000"/>
                  <a:pt x="4762500" y="368300"/>
                  <a:pt x="4772025" y="361950"/>
                </a:cubicBezTo>
                <a:lnTo>
                  <a:pt x="4829175" y="323850"/>
                </a:lnTo>
                <a:cubicBezTo>
                  <a:pt x="4838700" y="317500"/>
                  <a:pt x="4846890" y="308420"/>
                  <a:pt x="4857750" y="304800"/>
                </a:cubicBezTo>
                <a:cubicBezTo>
                  <a:pt x="4898744" y="291135"/>
                  <a:pt x="4876585" y="297710"/>
                  <a:pt x="4924425" y="285750"/>
                </a:cubicBezTo>
                <a:cubicBezTo>
                  <a:pt x="5051280" y="201180"/>
                  <a:pt x="4863269" y="322900"/>
                  <a:pt x="4981575" y="257175"/>
                </a:cubicBezTo>
                <a:cubicBezTo>
                  <a:pt x="5001589" y="246056"/>
                  <a:pt x="5019675" y="231775"/>
                  <a:pt x="5038725" y="219075"/>
                </a:cubicBezTo>
                <a:lnTo>
                  <a:pt x="5067300" y="200025"/>
                </a:lnTo>
                <a:cubicBezTo>
                  <a:pt x="5076825" y="193675"/>
                  <a:pt x="5087780" y="189070"/>
                  <a:pt x="5095875" y="180975"/>
                </a:cubicBezTo>
                <a:cubicBezTo>
                  <a:pt x="5105400" y="171450"/>
                  <a:pt x="5115826" y="162748"/>
                  <a:pt x="5124450" y="152400"/>
                </a:cubicBezTo>
                <a:cubicBezTo>
                  <a:pt x="5131779" y="143606"/>
                  <a:pt x="5136171" y="132619"/>
                  <a:pt x="5143500" y="123825"/>
                </a:cubicBezTo>
                <a:cubicBezTo>
                  <a:pt x="5158547" y="105769"/>
                  <a:pt x="5179243" y="86904"/>
                  <a:pt x="5200650" y="76200"/>
                </a:cubicBezTo>
                <a:cubicBezTo>
                  <a:pt x="5209630" y="71710"/>
                  <a:pt x="5219485" y="69110"/>
                  <a:pt x="5229225" y="66675"/>
                </a:cubicBezTo>
                <a:cubicBezTo>
                  <a:pt x="5285462" y="52616"/>
                  <a:pt x="5316561" y="53540"/>
                  <a:pt x="5381625" y="47625"/>
                </a:cubicBezTo>
                <a:cubicBezTo>
                  <a:pt x="5386706" y="46355"/>
                  <a:pt x="5440101" y="34041"/>
                  <a:pt x="5448300" y="28575"/>
                </a:cubicBezTo>
                <a:cubicBezTo>
                  <a:pt x="5459508" y="21103"/>
                  <a:pt x="5467350" y="9525"/>
                  <a:pt x="5476875" y="0"/>
                </a:cubicBezTo>
                <a:cubicBezTo>
                  <a:pt x="5508625" y="3175"/>
                  <a:pt x="5540588" y="4673"/>
                  <a:pt x="5572125" y="9525"/>
                </a:cubicBezTo>
                <a:cubicBezTo>
                  <a:pt x="5582048" y="11052"/>
                  <a:pt x="5592775" y="12886"/>
                  <a:pt x="5600700" y="19050"/>
                </a:cubicBezTo>
                <a:cubicBezTo>
                  <a:pt x="5621966" y="35590"/>
                  <a:pt x="5632292" y="67681"/>
                  <a:pt x="5657850" y="76200"/>
                </a:cubicBezTo>
                <a:cubicBezTo>
                  <a:pt x="5667375" y="79375"/>
                  <a:pt x="5677445" y="81235"/>
                  <a:pt x="5686425" y="85725"/>
                </a:cubicBezTo>
                <a:cubicBezTo>
                  <a:pt x="5712947" y="98986"/>
                  <a:pt x="5722509" y="112284"/>
                  <a:pt x="5743575" y="133350"/>
                </a:cubicBezTo>
                <a:cubicBezTo>
                  <a:pt x="5749925" y="152400"/>
                  <a:pt x="5751486" y="173792"/>
                  <a:pt x="5762625" y="190500"/>
                </a:cubicBezTo>
                <a:cubicBezTo>
                  <a:pt x="5768975" y="200025"/>
                  <a:pt x="5776555" y="208836"/>
                  <a:pt x="5781675" y="219075"/>
                </a:cubicBezTo>
                <a:cubicBezTo>
                  <a:pt x="5789288" y="234300"/>
                  <a:pt x="5796656" y="271508"/>
                  <a:pt x="5800725" y="285750"/>
                </a:cubicBezTo>
                <a:cubicBezTo>
                  <a:pt x="5803483" y="295404"/>
                  <a:pt x="5805760" y="305345"/>
                  <a:pt x="5810250" y="314325"/>
                </a:cubicBezTo>
                <a:cubicBezTo>
                  <a:pt x="5815370" y="324564"/>
                  <a:pt x="5824180" y="332661"/>
                  <a:pt x="5829300" y="342900"/>
                </a:cubicBezTo>
                <a:cubicBezTo>
                  <a:pt x="5833790" y="351880"/>
                  <a:pt x="5832553" y="363635"/>
                  <a:pt x="5838825" y="371475"/>
                </a:cubicBezTo>
                <a:cubicBezTo>
                  <a:pt x="5845976" y="380414"/>
                  <a:pt x="5857875" y="384175"/>
                  <a:pt x="5867400" y="390525"/>
                </a:cubicBezTo>
                <a:lnTo>
                  <a:pt x="5905500" y="447675"/>
                </a:lnTo>
                <a:cubicBezTo>
                  <a:pt x="5911850" y="457200"/>
                  <a:pt x="5920930" y="465390"/>
                  <a:pt x="5924550" y="476250"/>
                </a:cubicBezTo>
                <a:cubicBezTo>
                  <a:pt x="5927725" y="485775"/>
                  <a:pt x="5929199" y="496048"/>
                  <a:pt x="5934075" y="504825"/>
                </a:cubicBezTo>
                <a:cubicBezTo>
                  <a:pt x="5945194" y="524839"/>
                  <a:pt x="5964935" y="540255"/>
                  <a:pt x="5972175" y="561975"/>
                </a:cubicBezTo>
                <a:cubicBezTo>
                  <a:pt x="5975350" y="571500"/>
                  <a:pt x="5976824" y="581773"/>
                  <a:pt x="5981700" y="590550"/>
                </a:cubicBezTo>
                <a:cubicBezTo>
                  <a:pt x="5992819" y="610564"/>
                  <a:pt x="6007100" y="628650"/>
                  <a:pt x="6019800" y="647700"/>
                </a:cubicBezTo>
                <a:lnTo>
                  <a:pt x="6057900" y="704850"/>
                </a:lnTo>
                <a:cubicBezTo>
                  <a:pt x="6064250" y="714375"/>
                  <a:pt x="6073330" y="722565"/>
                  <a:pt x="6076950" y="733425"/>
                </a:cubicBezTo>
                <a:cubicBezTo>
                  <a:pt x="6092444" y="779906"/>
                  <a:pt x="6097171" y="810796"/>
                  <a:pt x="6134100" y="847725"/>
                </a:cubicBezTo>
                <a:cubicBezTo>
                  <a:pt x="6143625" y="857250"/>
                  <a:pt x="6152042" y="868030"/>
                  <a:pt x="6162675" y="876300"/>
                </a:cubicBezTo>
                <a:cubicBezTo>
                  <a:pt x="6180747" y="890356"/>
                  <a:pt x="6200775" y="901700"/>
                  <a:pt x="6219825" y="914400"/>
                </a:cubicBezTo>
                <a:lnTo>
                  <a:pt x="6276975" y="952500"/>
                </a:lnTo>
                <a:lnTo>
                  <a:pt x="6334125" y="990600"/>
                </a:lnTo>
                <a:lnTo>
                  <a:pt x="6362700" y="1009650"/>
                </a:lnTo>
                <a:cubicBezTo>
                  <a:pt x="6450288" y="1141032"/>
                  <a:pt x="6354276" y="1010751"/>
                  <a:pt x="6438900" y="1095375"/>
                </a:cubicBezTo>
                <a:cubicBezTo>
                  <a:pt x="6502400" y="1158875"/>
                  <a:pt x="6410325" y="1092200"/>
                  <a:pt x="6486525" y="1143000"/>
                </a:cubicBezTo>
                <a:cubicBezTo>
                  <a:pt x="6492875" y="1152525"/>
                  <a:pt x="6498246" y="1162781"/>
                  <a:pt x="6505575" y="1171575"/>
                </a:cubicBezTo>
                <a:cubicBezTo>
                  <a:pt x="6514199" y="1181923"/>
                  <a:pt x="6526678" y="1188942"/>
                  <a:pt x="6534150" y="1200150"/>
                </a:cubicBezTo>
                <a:cubicBezTo>
                  <a:pt x="6539719" y="1208504"/>
                  <a:pt x="6538799" y="1219948"/>
                  <a:pt x="6543675" y="1228725"/>
                </a:cubicBezTo>
                <a:cubicBezTo>
                  <a:pt x="6554794" y="1248739"/>
                  <a:pt x="6559563" y="1280322"/>
                  <a:pt x="6581775" y="1285875"/>
                </a:cubicBezTo>
                <a:cubicBezTo>
                  <a:pt x="6594475" y="1289050"/>
                  <a:pt x="6607288" y="1291804"/>
                  <a:pt x="6619875" y="1295400"/>
                </a:cubicBezTo>
                <a:cubicBezTo>
                  <a:pt x="6629529" y="1298158"/>
                  <a:pt x="6638572" y="1303129"/>
                  <a:pt x="6648450" y="1304925"/>
                </a:cubicBezTo>
                <a:cubicBezTo>
                  <a:pt x="6673635" y="1309504"/>
                  <a:pt x="6699250" y="1311275"/>
                  <a:pt x="6724650" y="1314450"/>
                </a:cubicBezTo>
                <a:cubicBezTo>
                  <a:pt x="6731000" y="1323975"/>
                  <a:pt x="6738580" y="1332786"/>
                  <a:pt x="6743700" y="1343025"/>
                </a:cubicBezTo>
                <a:cubicBezTo>
                  <a:pt x="6783135" y="1421895"/>
                  <a:pt x="6717680" y="1318283"/>
                  <a:pt x="6772275" y="1400175"/>
                </a:cubicBezTo>
                <a:cubicBezTo>
                  <a:pt x="6775293" y="1427337"/>
                  <a:pt x="6775368" y="1482560"/>
                  <a:pt x="6791325" y="1514475"/>
                </a:cubicBezTo>
                <a:cubicBezTo>
                  <a:pt x="6793333" y="1518491"/>
                  <a:pt x="6797675" y="1520825"/>
                  <a:pt x="6800850" y="15240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A2E29974-5F75-4277-9C2C-9FAF235086FB}"/>
              </a:ext>
            </a:extLst>
          </p:cNvPr>
          <p:cNvSpPr/>
          <p:nvPr/>
        </p:nvSpPr>
        <p:spPr>
          <a:xfrm>
            <a:off x="4872485" y="3375552"/>
            <a:ext cx="717054" cy="46776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chemeClr val="tx1"/>
                </a:solidFill>
              </a:rPr>
              <a:t>vinde</a:t>
            </a:r>
          </a:p>
        </p:txBody>
      </p:sp>
      <p:pic>
        <p:nvPicPr>
          <p:cNvPr id="10" name="Grafik 9" descr="Regn">
            <a:extLst>
              <a:ext uri="{FF2B5EF4-FFF2-40B4-BE49-F238E27FC236}">
                <a16:creationId xmlns:a16="http://schemas.microsoft.com/office/drawing/2014/main" id="{1FE12A0D-8C82-4868-AEA4-65CDB590E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2732" y="3275996"/>
            <a:ext cx="554306" cy="554306"/>
          </a:xfrm>
          <a:prstGeom prst="rect">
            <a:avLst/>
          </a:prstGeom>
        </p:spPr>
      </p:pic>
      <p:sp>
        <p:nvSpPr>
          <p:cNvPr id="14" name="Pil: opadgående 13">
            <a:extLst>
              <a:ext uri="{FF2B5EF4-FFF2-40B4-BE49-F238E27FC236}">
                <a16:creationId xmlns:a16="http://schemas.microsoft.com/office/drawing/2014/main" id="{31D81F9C-A2FE-4331-9008-B32FC248DA5B}"/>
              </a:ext>
            </a:extLst>
          </p:cNvPr>
          <p:cNvSpPr/>
          <p:nvPr/>
        </p:nvSpPr>
        <p:spPr>
          <a:xfrm rot="15141830">
            <a:off x="6182067" y="3765528"/>
            <a:ext cx="1268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2124E4D7-7536-4476-9F85-531A535D43C7}"/>
              </a:ext>
            </a:extLst>
          </p:cNvPr>
          <p:cNvGrpSpPr/>
          <p:nvPr/>
        </p:nvGrpSpPr>
        <p:grpSpPr>
          <a:xfrm>
            <a:off x="3215801" y="3416146"/>
            <a:ext cx="502213" cy="757238"/>
            <a:chOff x="2245033" y="2152650"/>
            <a:chExt cx="669617" cy="1009650"/>
          </a:xfrm>
        </p:grpSpPr>
        <p:sp>
          <p:nvSpPr>
            <p:cNvPr id="4" name="Pil: opadgående 3">
              <a:extLst>
                <a:ext uri="{FF2B5EF4-FFF2-40B4-BE49-F238E27FC236}">
                  <a16:creationId xmlns:a16="http://schemas.microsoft.com/office/drawing/2014/main" id="{4A6F9180-D094-40A5-BD6B-137D5B05EFA9}"/>
                </a:ext>
              </a:extLst>
            </p:cNvPr>
            <p:cNvSpPr/>
            <p:nvPr/>
          </p:nvSpPr>
          <p:spPr>
            <a:xfrm>
              <a:off x="2486026" y="2152650"/>
              <a:ext cx="428624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669290A7-4F60-4E18-AB48-493DFC631C77}"/>
                </a:ext>
              </a:extLst>
            </p:cNvPr>
            <p:cNvSpPr txBox="1"/>
            <p:nvPr/>
          </p:nvSpPr>
          <p:spPr>
            <a:xfrm>
              <a:off x="2245033" y="2548904"/>
              <a:ext cx="387285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F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0F3157BF-AE41-44E2-8FCD-7A0C9FE2DDC9}"/>
              </a:ext>
            </a:extLst>
          </p:cNvPr>
          <p:cNvGrpSpPr/>
          <p:nvPr/>
        </p:nvGrpSpPr>
        <p:grpSpPr>
          <a:xfrm>
            <a:off x="5734303" y="3301041"/>
            <a:ext cx="302760" cy="685800"/>
            <a:chOff x="5223212" y="1962150"/>
            <a:chExt cx="403680" cy="914400"/>
          </a:xfrm>
        </p:grpSpPr>
        <p:sp>
          <p:nvSpPr>
            <p:cNvPr id="13" name="Pil: opadgående 12">
              <a:extLst>
                <a:ext uri="{FF2B5EF4-FFF2-40B4-BE49-F238E27FC236}">
                  <a16:creationId xmlns:a16="http://schemas.microsoft.com/office/drawing/2014/main" id="{E7FC4D0C-378A-469B-A5FE-E135DD33FFC3}"/>
                </a:ext>
              </a:extLst>
            </p:cNvPr>
            <p:cNvSpPr/>
            <p:nvPr/>
          </p:nvSpPr>
          <p:spPr>
            <a:xfrm>
              <a:off x="5457825" y="1962150"/>
              <a:ext cx="169067" cy="914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E34AF1BB-D686-4929-8605-E816B9DC31F7}"/>
                </a:ext>
              </a:extLst>
            </p:cNvPr>
            <p:cNvSpPr txBox="1"/>
            <p:nvPr/>
          </p:nvSpPr>
          <p:spPr>
            <a:xfrm>
              <a:off x="5223212" y="2205689"/>
              <a:ext cx="38728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F</a:t>
              </a:r>
            </a:p>
          </p:txBody>
        </p:sp>
      </p:grpSp>
      <p:sp>
        <p:nvSpPr>
          <p:cNvPr id="17" name="Tekstfelt 16">
            <a:extLst>
              <a:ext uri="{FF2B5EF4-FFF2-40B4-BE49-F238E27FC236}">
                <a16:creationId xmlns:a16="http://schemas.microsoft.com/office/drawing/2014/main" id="{F80791CC-5035-4204-9C6E-6DE2E3FE3219}"/>
              </a:ext>
            </a:extLst>
          </p:cNvPr>
          <p:cNvSpPr txBox="1"/>
          <p:nvPr/>
        </p:nvSpPr>
        <p:spPr>
          <a:xfrm>
            <a:off x="5550458" y="408972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Ao</a:t>
            </a:r>
            <a:endParaRPr lang="da-DK" dirty="0"/>
          </a:p>
        </p:txBody>
      </p: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81F915AA-769D-42EC-8C87-D96A301A141D}"/>
              </a:ext>
            </a:extLst>
          </p:cNvPr>
          <p:cNvGrpSpPr/>
          <p:nvPr/>
        </p:nvGrpSpPr>
        <p:grpSpPr>
          <a:xfrm>
            <a:off x="6191136" y="4276962"/>
            <a:ext cx="571965" cy="374447"/>
            <a:chOff x="5832317" y="3263376"/>
            <a:chExt cx="762619" cy="499263"/>
          </a:xfrm>
        </p:grpSpPr>
        <p:sp>
          <p:nvSpPr>
            <p:cNvPr id="11" name="Pil: nedad 10">
              <a:extLst>
                <a:ext uri="{FF2B5EF4-FFF2-40B4-BE49-F238E27FC236}">
                  <a16:creationId xmlns:a16="http://schemas.microsoft.com/office/drawing/2014/main" id="{E4509CF1-D8F5-4224-B724-CA2F529A1710}"/>
                </a:ext>
              </a:extLst>
            </p:cNvPr>
            <p:cNvSpPr/>
            <p:nvPr/>
          </p:nvSpPr>
          <p:spPr>
            <a:xfrm>
              <a:off x="5832317" y="3391095"/>
              <a:ext cx="238125" cy="3715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5E8AD1D9-5435-4F29-8310-C33672AF3E86}"/>
                </a:ext>
              </a:extLst>
            </p:cNvPr>
            <p:cNvSpPr txBox="1"/>
            <p:nvPr/>
          </p:nvSpPr>
          <p:spPr>
            <a:xfrm>
              <a:off x="6008878" y="3263376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Au</a:t>
              </a: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676A1141-B368-42BF-9AC6-A5213D2C8C26}"/>
              </a:ext>
            </a:extLst>
          </p:cNvPr>
          <p:cNvGrpSpPr/>
          <p:nvPr/>
        </p:nvGrpSpPr>
        <p:grpSpPr>
          <a:xfrm>
            <a:off x="6421041" y="3101016"/>
            <a:ext cx="589754" cy="757238"/>
            <a:chOff x="6138858" y="1695450"/>
            <a:chExt cx="786338" cy="1009650"/>
          </a:xfrm>
        </p:grpSpPr>
        <p:sp>
          <p:nvSpPr>
            <p:cNvPr id="5" name="Pil: opadgående 4">
              <a:extLst>
                <a:ext uri="{FF2B5EF4-FFF2-40B4-BE49-F238E27FC236}">
                  <a16:creationId xmlns:a16="http://schemas.microsoft.com/office/drawing/2014/main" id="{EDA9CCFB-EDD4-4F6D-B072-04934EA91234}"/>
                </a:ext>
              </a:extLst>
            </p:cNvPr>
            <p:cNvSpPr/>
            <p:nvPr/>
          </p:nvSpPr>
          <p:spPr>
            <a:xfrm rot="10800000">
              <a:off x="6138858" y="1695450"/>
              <a:ext cx="423866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90B345E4-6642-405D-89E3-84785380E4A0}"/>
                </a:ext>
              </a:extLst>
            </p:cNvPr>
            <p:cNvSpPr txBox="1"/>
            <p:nvPr/>
          </p:nvSpPr>
          <p:spPr>
            <a:xfrm>
              <a:off x="6480201" y="1952624"/>
              <a:ext cx="444995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N</a:t>
              </a: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FC3BDF32-A810-4705-BC46-16ADDC15A8CB}"/>
              </a:ext>
            </a:extLst>
          </p:cNvPr>
          <p:cNvGrpSpPr/>
          <p:nvPr/>
        </p:nvGrpSpPr>
        <p:grpSpPr>
          <a:xfrm>
            <a:off x="5207253" y="4600041"/>
            <a:ext cx="2147071" cy="369332"/>
            <a:chOff x="4520477" y="3694152"/>
            <a:chExt cx="2862760" cy="492443"/>
          </a:xfrm>
        </p:grpSpPr>
        <p:sp>
          <p:nvSpPr>
            <p:cNvPr id="21" name="Pil: opadgående 20">
              <a:extLst>
                <a:ext uri="{FF2B5EF4-FFF2-40B4-BE49-F238E27FC236}">
                  <a16:creationId xmlns:a16="http://schemas.microsoft.com/office/drawing/2014/main" id="{15CF048F-6F9D-4B9A-8361-D09BEDBFE2B2}"/>
                </a:ext>
              </a:extLst>
            </p:cNvPr>
            <p:cNvSpPr/>
            <p:nvPr/>
          </p:nvSpPr>
          <p:spPr>
            <a:xfrm rot="16200000">
              <a:off x="4893143" y="3437861"/>
              <a:ext cx="169067" cy="914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9B6426F8-7F92-44F0-AF75-102C3C3DF6C0}"/>
                </a:ext>
              </a:extLst>
            </p:cNvPr>
            <p:cNvSpPr txBox="1"/>
            <p:nvPr/>
          </p:nvSpPr>
          <p:spPr>
            <a:xfrm>
              <a:off x="5535895" y="3694152"/>
              <a:ext cx="18473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grundvandet</a:t>
              </a:r>
            </a:p>
          </p:txBody>
        </p:sp>
      </p:grpSp>
      <p:pic>
        <p:nvPicPr>
          <p:cNvPr id="24" name="Grafik 23" descr="Sol">
            <a:extLst>
              <a:ext uri="{FF2B5EF4-FFF2-40B4-BE49-F238E27FC236}">
                <a16:creationId xmlns:a16="http://schemas.microsoft.com/office/drawing/2014/main" id="{6A81707E-0556-4772-990F-4F16D4627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7807" y="2415216"/>
            <a:ext cx="685800" cy="685800"/>
          </a:xfrm>
          <a:prstGeom prst="rect">
            <a:avLst/>
          </a:prstGeom>
        </p:spPr>
      </p:pic>
      <p:grpSp>
        <p:nvGrpSpPr>
          <p:cNvPr id="32" name="Gruppe 31">
            <a:extLst>
              <a:ext uri="{FF2B5EF4-FFF2-40B4-BE49-F238E27FC236}">
                <a16:creationId xmlns:a16="http://schemas.microsoft.com/office/drawing/2014/main" id="{5281F47B-AB69-4D69-9BCE-EB77378E6866}"/>
              </a:ext>
            </a:extLst>
          </p:cNvPr>
          <p:cNvGrpSpPr/>
          <p:nvPr/>
        </p:nvGrpSpPr>
        <p:grpSpPr>
          <a:xfrm>
            <a:off x="7236382" y="3322251"/>
            <a:ext cx="744674" cy="1647125"/>
            <a:chOff x="7225984" y="1990428"/>
            <a:chExt cx="992898" cy="2196167"/>
          </a:xfrm>
        </p:grpSpPr>
        <p:sp>
          <p:nvSpPr>
            <p:cNvPr id="20" name="Eksplosion: 8 pkt 19">
              <a:extLst>
                <a:ext uri="{FF2B5EF4-FFF2-40B4-BE49-F238E27FC236}">
                  <a16:creationId xmlns:a16="http://schemas.microsoft.com/office/drawing/2014/main" id="{03972512-878D-414C-B598-158DFB2CE83D}"/>
                </a:ext>
              </a:extLst>
            </p:cNvPr>
            <p:cNvSpPr/>
            <p:nvPr/>
          </p:nvSpPr>
          <p:spPr>
            <a:xfrm>
              <a:off x="7335440" y="1990428"/>
              <a:ext cx="883442" cy="449887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is</a:t>
              </a:r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BAB8CECB-6F38-430C-B89F-F1D883FB41B9}"/>
                </a:ext>
              </a:extLst>
            </p:cNvPr>
            <p:cNvSpPr txBox="1"/>
            <p:nvPr/>
          </p:nvSpPr>
          <p:spPr>
            <a:xfrm>
              <a:off x="7225984" y="3694152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∆R</a:t>
              </a:r>
            </a:p>
          </p:txBody>
        </p:sp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BC886D06-7C5E-4D1F-A99C-3300383F27BD}"/>
                </a:ext>
              </a:extLst>
            </p:cNvPr>
            <p:cNvSpPr txBox="1"/>
            <p:nvPr/>
          </p:nvSpPr>
          <p:spPr>
            <a:xfrm>
              <a:off x="7520378" y="2321957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∆R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871C545-1FB2-4245-B23A-EAFBD3800496}"/>
              </a:ext>
            </a:extLst>
          </p:cNvPr>
          <p:cNvGrpSpPr/>
          <p:nvPr/>
        </p:nvGrpSpPr>
        <p:grpSpPr>
          <a:xfrm>
            <a:off x="4258888" y="3479584"/>
            <a:ext cx="277712" cy="757238"/>
            <a:chOff x="3255992" y="2200207"/>
            <a:chExt cx="370282" cy="1009650"/>
          </a:xfrm>
        </p:grpSpPr>
        <p:sp>
          <p:nvSpPr>
            <p:cNvPr id="23" name="Pil: opadgående 22">
              <a:extLst>
                <a:ext uri="{FF2B5EF4-FFF2-40B4-BE49-F238E27FC236}">
                  <a16:creationId xmlns:a16="http://schemas.microsoft.com/office/drawing/2014/main" id="{55D23754-A821-44E9-891F-03EEE1F0E77A}"/>
                </a:ext>
              </a:extLst>
            </p:cNvPr>
            <p:cNvSpPr/>
            <p:nvPr/>
          </p:nvSpPr>
          <p:spPr>
            <a:xfrm rot="10800000">
              <a:off x="3255992" y="2200207"/>
              <a:ext cx="215814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E2EF48EE-8826-4F48-A11E-FDE4E87E310C}"/>
                </a:ext>
              </a:extLst>
            </p:cNvPr>
            <p:cNvSpPr txBox="1"/>
            <p:nvPr/>
          </p:nvSpPr>
          <p:spPr>
            <a:xfrm>
              <a:off x="3493152" y="2534687"/>
              <a:ext cx="13312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N</a:t>
              </a:r>
            </a:p>
          </p:txBody>
        </p:sp>
      </p:grpSp>
      <p:pic>
        <p:nvPicPr>
          <p:cNvPr id="9" name="Grafik 8" descr="Regn">
            <a:extLst>
              <a:ext uri="{FF2B5EF4-FFF2-40B4-BE49-F238E27FC236}">
                <a16:creationId xmlns:a16="http://schemas.microsoft.com/office/drawing/2014/main" id="{A8772AE5-F900-4E4E-AB18-28DC6230F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9972" y="2536506"/>
            <a:ext cx="554306" cy="554306"/>
          </a:xfrm>
          <a:prstGeom prst="rect">
            <a:avLst/>
          </a:prstGeom>
        </p:spPr>
      </p:pic>
      <p:sp>
        <p:nvSpPr>
          <p:cNvPr id="33" name="Titel 32">
            <a:extLst>
              <a:ext uri="{FF2B5EF4-FFF2-40B4-BE49-F238E27FC236}">
                <a16:creationId xmlns:a16="http://schemas.microsoft.com/office/drawing/2014/main" id="{10E16F35-4627-416F-91A0-62047BD4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Vandbalanceligningen &amp; Vandets kredsløb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BCBF419E-546D-430A-84A8-8DD41B75EC08}"/>
              </a:ext>
            </a:extLst>
          </p:cNvPr>
          <p:cNvSpPr txBox="1"/>
          <p:nvPr/>
        </p:nvSpPr>
        <p:spPr>
          <a:xfrm>
            <a:off x="3459958" y="1311074"/>
            <a:ext cx="453008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Vandbalanceligningen: </a:t>
            </a:r>
            <a:r>
              <a:rPr lang="da-DK" dirty="0">
                <a:highlight>
                  <a:srgbClr val="FFFF00"/>
                </a:highlight>
              </a:rPr>
              <a:t>N = F + </a:t>
            </a:r>
            <a:r>
              <a:rPr lang="da-DK" dirty="0" err="1">
                <a:highlight>
                  <a:srgbClr val="FFFF00"/>
                </a:highlight>
              </a:rPr>
              <a:t>Ao</a:t>
            </a:r>
            <a:r>
              <a:rPr lang="da-DK" dirty="0">
                <a:highlight>
                  <a:srgbClr val="FFFF00"/>
                </a:highlight>
              </a:rPr>
              <a:t> + Au </a:t>
            </a:r>
            <a:r>
              <a:rPr lang="da-DK" dirty="0"/>
              <a:t>+/-  ∆R 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D786B04C-4F30-4142-BDA3-B8DFE7266CB1}"/>
              </a:ext>
            </a:extLst>
          </p:cNvPr>
          <p:cNvSpPr txBox="1"/>
          <p:nvPr/>
        </p:nvSpPr>
        <p:spPr>
          <a:xfrm>
            <a:off x="8912205" y="1716083"/>
            <a:ext cx="2678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ighlight>
                  <a:srgbClr val="FFFF00"/>
                </a:highlight>
              </a:rPr>
              <a:t>∆R (delta R)</a:t>
            </a:r>
            <a:br>
              <a:rPr lang="da-DK" dirty="0">
                <a:highlight>
                  <a:srgbClr val="FFFF00"/>
                </a:highlight>
              </a:rPr>
            </a:br>
            <a:r>
              <a:rPr lang="da-DK" dirty="0"/>
              <a:t>henviser til ændringer i reserver af vand.</a:t>
            </a:r>
          </a:p>
          <a:p>
            <a:endParaRPr lang="da-DK" dirty="0"/>
          </a:p>
          <a:p>
            <a:r>
              <a:rPr lang="da-DK" dirty="0"/>
              <a:t>Det er det vand som er bundet i </a:t>
            </a:r>
            <a:r>
              <a:rPr lang="da-DK" u="sng" dirty="0"/>
              <a:t>isen</a:t>
            </a:r>
            <a:r>
              <a:rPr lang="da-DK" dirty="0"/>
              <a:t>, vand i </a:t>
            </a:r>
            <a:r>
              <a:rPr lang="da-DK" u="sng" dirty="0"/>
              <a:t>søer</a:t>
            </a:r>
            <a:r>
              <a:rPr lang="da-DK" dirty="0"/>
              <a:t> og </a:t>
            </a:r>
            <a:r>
              <a:rPr lang="da-DK" u="sng" dirty="0"/>
              <a:t>grundvandet</a:t>
            </a:r>
          </a:p>
          <a:p>
            <a:endParaRPr lang="da-DK" dirty="0"/>
          </a:p>
          <a:p>
            <a:r>
              <a:rPr lang="da-DK" dirty="0"/>
              <a:t>Hvis vi f.eks. pumper mere vand op, end der bliver gendannet, vil ∆R være negativ.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63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/>
      <p:bldP spid="28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62702258-1E85-4323-A31A-7D0E3EF1195E}"/>
              </a:ext>
            </a:extLst>
          </p:cNvPr>
          <p:cNvSpPr/>
          <p:nvPr/>
        </p:nvSpPr>
        <p:spPr>
          <a:xfrm>
            <a:off x="3459958" y="4436846"/>
            <a:ext cx="1864519" cy="50454"/>
          </a:xfrm>
          <a:custGeom>
            <a:avLst/>
            <a:gdLst>
              <a:gd name="connsiteX0" fmla="*/ 0 w 2486025"/>
              <a:gd name="connsiteY0" fmla="*/ 9594 h 67272"/>
              <a:gd name="connsiteX1" fmla="*/ 47625 w 2486025"/>
              <a:gd name="connsiteY1" fmla="*/ 28644 h 67272"/>
              <a:gd name="connsiteX2" fmla="*/ 104775 w 2486025"/>
              <a:gd name="connsiteY2" fmla="*/ 9594 h 67272"/>
              <a:gd name="connsiteX3" fmla="*/ 228600 w 2486025"/>
              <a:gd name="connsiteY3" fmla="*/ 57219 h 67272"/>
              <a:gd name="connsiteX4" fmla="*/ 285750 w 2486025"/>
              <a:gd name="connsiteY4" fmla="*/ 28644 h 67272"/>
              <a:gd name="connsiteX5" fmla="*/ 342900 w 2486025"/>
              <a:gd name="connsiteY5" fmla="*/ 47694 h 67272"/>
              <a:gd name="connsiteX6" fmla="*/ 371475 w 2486025"/>
              <a:gd name="connsiteY6" fmla="*/ 57219 h 67272"/>
              <a:gd name="connsiteX7" fmla="*/ 438150 w 2486025"/>
              <a:gd name="connsiteY7" fmla="*/ 47694 h 67272"/>
              <a:gd name="connsiteX8" fmla="*/ 466725 w 2486025"/>
              <a:gd name="connsiteY8" fmla="*/ 28644 h 67272"/>
              <a:gd name="connsiteX9" fmla="*/ 523875 w 2486025"/>
              <a:gd name="connsiteY9" fmla="*/ 57219 h 67272"/>
              <a:gd name="connsiteX10" fmla="*/ 552450 w 2486025"/>
              <a:gd name="connsiteY10" fmla="*/ 66744 h 67272"/>
              <a:gd name="connsiteX11" fmla="*/ 657225 w 2486025"/>
              <a:gd name="connsiteY11" fmla="*/ 57219 h 67272"/>
              <a:gd name="connsiteX12" fmla="*/ 752475 w 2486025"/>
              <a:gd name="connsiteY12" fmla="*/ 47694 h 67272"/>
              <a:gd name="connsiteX13" fmla="*/ 781050 w 2486025"/>
              <a:gd name="connsiteY13" fmla="*/ 57219 h 67272"/>
              <a:gd name="connsiteX14" fmla="*/ 838200 w 2486025"/>
              <a:gd name="connsiteY14" fmla="*/ 47694 h 67272"/>
              <a:gd name="connsiteX15" fmla="*/ 895350 w 2486025"/>
              <a:gd name="connsiteY15" fmla="*/ 9594 h 67272"/>
              <a:gd name="connsiteX16" fmla="*/ 923925 w 2486025"/>
              <a:gd name="connsiteY16" fmla="*/ 69 h 67272"/>
              <a:gd name="connsiteX17" fmla="*/ 962025 w 2486025"/>
              <a:gd name="connsiteY17" fmla="*/ 9594 h 67272"/>
              <a:gd name="connsiteX18" fmla="*/ 1057275 w 2486025"/>
              <a:gd name="connsiteY18" fmla="*/ 38169 h 67272"/>
              <a:gd name="connsiteX19" fmla="*/ 1123950 w 2486025"/>
              <a:gd name="connsiteY19" fmla="*/ 28644 h 67272"/>
              <a:gd name="connsiteX20" fmla="*/ 1181100 w 2486025"/>
              <a:gd name="connsiteY20" fmla="*/ 9594 h 67272"/>
              <a:gd name="connsiteX21" fmla="*/ 1219200 w 2486025"/>
              <a:gd name="connsiteY21" fmla="*/ 19119 h 67272"/>
              <a:gd name="connsiteX22" fmla="*/ 1247775 w 2486025"/>
              <a:gd name="connsiteY22" fmla="*/ 28644 h 67272"/>
              <a:gd name="connsiteX23" fmla="*/ 1323975 w 2486025"/>
              <a:gd name="connsiteY23" fmla="*/ 19119 h 67272"/>
              <a:gd name="connsiteX24" fmla="*/ 1438275 w 2486025"/>
              <a:gd name="connsiteY24" fmla="*/ 19119 h 67272"/>
              <a:gd name="connsiteX25" fmla="*/ 1543050 w 2486025"/>
              <a:gd name="connsiteY25" fmla="*/ 28644 h 67272"/>
              <a:gd name="connsiteX26" fmla="*/ 1695450 w 2486025"/>
              <a:gd name="connsiteY26" fmla="*/ 28644 h 67272"/>
              <a:gd name="connsiteX27" fmla="*/ 1724025 w 2486025"/>
              <a:gd name="connsiteY27" fmla="*/ 19119 h 67272"/>
              <a:gd name="connsiteX28" fmla="*/ 1838325 w 2486025"/>
              <a:gd name="connsiteY28" fmla="*/ 9594 h 67272"/>
              <a:gd name="connsiteX29" fmla="*/ 2028825 w 2486025"/>
              <a:gd name="connsiteY29" fmla="*/ 19119 h 67272"/>
              <a:gd name="connsiteX30" fmla="*/ 2057400 w 2486025"/>
              <a:gd name="connsiteY30" fmla="*/ 28644 h 67272"/>
              <a:gd name="connsiteX31" fmla="*/ 2133600 w 2486025"/>
              <a:gd name="connsiteY31" fmla="*/ 19119 h 67272"/>
              <a:gd name="connsiteX32" fmla="*/ 2247900 w 2486025"/>
              <a:gd name="connsiteY32" fmla="*/ 9594 h 67272"/>
              <a:gd name="connsiteX33" fmla="*/ 2276475 w 2486025"/>
              <a:gd name="connsiteY33" fmla="*/ 28644 h 67272"/>
              <a:gd name="connsiteX34" fmla="*/ 2314575 w 2486025"/>
              <a:gd name="connsiteY34" fmla="*/ 38169 h 67272"/>
              <a:gd name="connsiteX35" fmla="*/ 2343150 w 2486025"/>
              <a:gd name="connsiteY35" fmla="*/ 47694 h 67272"/>
              <a:gd name="connsiteX36" fmla="*/ 2409825 w 2486025"/>
              <a:gd name="connsiteY36" fmla="*/ 38169 h 67272"/>
              <a:gd name="connsiteX37" fmla="*/ 2486025 w 2486025"/>
              <a:gd name="connsiteY37" fmla="*/ 19119 h 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86025" h="67272">
                <a:moveTo>
                  <a:pt x="0" y="9594"/>
                </a:moveTo>
                <a:cubicBezTo>
                  <a:pt x="15875" y="15944"/>
                  <a:pt x="30527" y="28644"/>
                  <a:pt x="47625" y="28644"/>
                </a:cubicBezTo>
                <a:cubicBezTo>
                  <a:pt x="67705" y="28644"/>
                  <a:pt x="104775" y="9594"/>
                  <a:pt x="104775" y="9594"/>
                </a:cubicBezTo>
                <a:cubicBezTo>
                  <a:pt x="177800" y="82619"/>
                  <a:pt x="135255" y="70554"/>
                  <a:pt x="228600" y="57219"/>
                </a:cubicBezTo>
                <a:cubicBezTo>
                  <a:pt x="239836" y="49728"/>
                  <a:pt x="268849" y="26766"/>
                  <a:pt x="285750" y="28644"/>
                </a:cubicBezTo>
                <a:cubicBezTo>
                  <a:pt x="305708" y="30862"/>
                  <a:pt x="323850" y="41344"/>
                  <a:pt x="342900" y="47694"/>
                </a:cubicBezTo>
                <a:lnTo>
                  <a:pt x="371475" y="57219"/>
                </a:lnTo>
                <a:cubicBezTo>
                  <a:pt x="393700" y="54044"/>
                  <a:pt x="416646" y="54145"/>
                  <a:pt x="438150" y="47694"/>
                </a:cubicBezTo>
                <a:cubicBezTo>
                  <a:pt x="449115" y="44405"/>
                  <a:pt x="455433" y="30526"/>
                  <a:pt x="466725" y="28644"/>
                </a:cubicBezTo>
                <a:cubicBezTo>
                  <a:pt x="484681" y="25651"/>
                  <a:pt x="511436" y="51000"/>
                  <a:pt x="523875" y="57219"/>
                </a:cubicBezTo>
                <a:cubicBezTo>
                  <a:pt x="532855" y="61709"/>
                  <a:pt x="542925" y="63569"/>
                  <a:pt x="552450" y="66744"/>
                </a:cubicBezTo>
                <a:cubicBezTo>
                  <a:pt x="587375" y="63569"/>
                  <a:pt x="622934" y="64567"/>
                  <a:pt x="657225" y="57219"/>
                </a:cubicBezTo>
                <a:cubicBezTo>
                  <a:pt x="764336" y="34267"/>
                  <a:pt x="557079" y="19780"/>
                  <a:pt x="752475" y="47694"/>
                </a:cubicBezTo>
                <a:cubicBezTo>
                  <a:pt x="762000" y="50869"/>
                  <a:pt x="771010" y="57219"/>
                  <a:pt x="781050" y="57219"/>
                </a:cubicBezTo>
                <a:cubicBezTo>
                  <a:pt x="800363" y="57219"/>
                  <a:pt x="820373" y="55122"/>
                  <a:pt x="838200" y="47694"/>
                </a:cubicBezTo>
                <a:cubicBezTo>
                  <a:pt x="859334" y="38888"/>
                  <a:pt x="873630" y="16834"/>
                  <a:pt x="895350" y="9594"/>
                </a:cubicBezTo>
                <a:lnTo>
                  <a:pt x="923925" y="69"/>
                </a:lnTo>
                <a:cubicBezTo>
                  <a:pt x="936625" y="3244"/>
                  <a:pt x="949486" y="5832"/>
                  <a:pt x="962025" y="9594"/>
                </a:cubicBezTo>
                <a:cubicBezTo>
                  <a:pt x="1077973" y="44379"/>
                  <a:pt x="969458" y="16215"/>
                  <a:pt x="1057275" y="38169"/>
                </a:cubicBezTo>
                <a:cubicBezTo>
                  <a:pt x="1079500" y="34994"/>
                  <a:pt x="1102074" y="33692"/>
                  <a:pt x="1123950" y="28644"/>
                </a:cubicBezTo>
                <a:cubicBezTo>
                  <a:pt x="1143516" y="24129"/>
                  <a:pt x="1181100" y="9594"/>
                  <a:pt x="1181100" y="9594"/>
                </a:cubicBezTo>
                <a:cubicBezTo>
                  <a:pt x="1193800" y="12769"/>
                  <a:pt x="1206613" y="15523"/>
                  <a:pt x="1219200" y="19119"/>
                </a:cubicBezTo>
                <a:cubicBezTo>
                  <a:pt x="1228854" y="21877"/>
                  <a:pt x="1237735" y="28644"/>
                  <a:pt x="1247775" y="28644"/>
                </a:cubicBezTo>
                <a:cubicBezTo>
                  <a:pt x="1273373" y="28644"/>
                  <a:pt x="1298575" y="22294"/>
                  <a:pt x="1323975" y="19119"/>
                </a:cubicBezTo>
                <a:cubicBezTo>
                  <a:pt x="1380682" y="217"/>
                  <a:pt x="1340117" y="9303"/>
                  <a:pt x="1438275" y="19119"/>
                </a:cubicBezTo>
                <a:lnTo>
                  <a:pt x="1543050" y="28644"/>
                </a:lnTo>
                <a:cubicBezTo>
                  <a:pt x="1607493" y="50125"/>
                  <a:pt x="1575653" y="43619"/>
                  <a:pt x="1695450" y="28644"/>
                </a:cubicBezTo>
                <a:cubicBezTo>
                  <a:pt x="1705413" y="27399"/>
                  <a:pt x="1714073" y="20446"/>
                  <a:pt x="1724025" y="19119"/>
                </a:cubicBezTo>
                <a:cubicBezTo>
                  <a:pt x="1761922" y="14066"/>
                  <a:pt x="1800225" y="12769"/>
                  <a:pt x="1838325" y="9594"/>
                </a:cubicBezTo>
                <a:cubicBezTo>
                  <a:pt x="1901825" y="12769"/>
                  <a:pt x="1965485" y="13611"/>
                  <a:pt x="2028825" y="19119"/>
                </a:cubicBezTo>
                <a:cubicBezTo>
                  <a:pt x="2038827" y="19989"/>
                  <a:pt x="2047360" y="28644"/>
                  <a:pt x="2057400" y="28644"/>
                </a:cubicBezTo>
                <a:cubicBezTo>
                  <a:pt x="2082998" y="28644"/>
                  <a:pt x="2108200" y="22294"/>
                  <a:pt x="2133600" y="19119"/>
                </a:cubicBezTo>
                <a:cubicBezTo>
                  <a:pt x="2209072" y="-6038"/>
                  <a:pt x="2170943" y="-3232"/>
                  <a:pt x="2247900" y="9594"/>
                </a:cubicBezTo>
                <a:cubicBezTo>
                  <a:pt x="2257425" y="15944"/>
                  <a:pt x="2265953" y="24135"/>
                  <a:pt x="2276475" y="28644"/>
                </a:cubicBezTo>
                <a:cubicBezTo>
                  <a:pt x="2288507" y="33801"/>
                  <a:pt x="2301988" y="34573"/>
                  <a:pt x="2314575" y="38169"/>
                </a:cubicBezTo>
                <a:cubicBezTo>
                  <a:pt x="2324229" y="40927"/>
                  <a:pt x="2333625" y="44519"/>
                  <a:pt x="2343150" y="47694"/>
                </a:cubicBezTo>
                <a:cubicBezTo>
                  <a:pt x="2365375" y="44519"/>
                  <a:pt x="2387949" y="43217"/>
                  <a:pt x="2409825" y="38169"/>
                </a:cubicBezTo>
                <a:cubicBezTo>
                  <a:pt x="2501077" y="17111"/>
                  <a:pt x="2438016" y="19119"/>
                  <a:pt x="2486025" y="19119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9AE1E522-6A2C-4D6E-BD32-7DCDBA267E78}"/>
              </a:ext>
            </a:extLst>
          </p:cNvPr>
          <p:cNvSpPr/>
          <p:nvPr/>
        </p:nvSpPr>
        <p:spPr>
          <a:xfrm>
            <a:off x="3545681" y="3301041"/>
            <a:ext cx="5100638" cy="1557338"/>
          </a:xfrm>
          <a:custGeom>
            <a:avLst/>
            <a:gdLst>
              <a:gd name="connsiteX0" fmla="*/ 0 w 6800850"/>
              <a:gd name="connsiteY0" fmla="*/ 2066925 h 2076450"/>
              <a:gd name="connsiteX1" fmla="*/ 57150 w 6800850"/>
              <a:gd name="connsiteY1" fmla="*/ 2076450 h 2076450"/>
              <a:gd name="connsiteX2" fmla="*/ 1609725 w 6800850"/>
              <a:gd name="connsiteY2" fmla="*/ 2066925 h 2076450"/>
              <a:gd name="connsiteX3" fmla="*/ 1724025 w 6800850"/>
              <a:gd name="connsiteY3" fmla="*/ 2038350 h 2076450"/>
              <a:gd name="connsiteX4" fmla="*/ 1752600 w 6800850"/>
              <a:gd name="connsiteY4" fmla="*/ 2028825 h 2076450"/>
              <a:gd name="connsiteX5" fmla="*/ 1781175 w 6800850"/>
              <a:gd name="connsiteY5" fmla="*/ 2019300 h 2076450"/>
              <a:gd name="connsiteX6" fmla="*/ 1838325 w 6800850"/>
              <a:gd name="connsiteY6" fmla="*/ 1981200 h 2076450"/>
              <a:gd name="connsiteX7" fmla="*/ 1924050 w 6800850"/>
              <a:gd name="connsiteY7" fmla="*/ 1933575 h 2076450"/>
              <a:gd name="connsiteX8" fmla="*/ 1952625 w 6800850"/>
              <a:gd name="connsiteY8" fmla="*/ 1914525 h 2076450"/>
              <a:gd name="connsiteX9" fmla="*/ 1981200 w 6800850"/>
              <a:gd name="connsiteY9" fmla="*/ 1895475 h 2076450"/>
              <a:gd name="connsiteX10" fmla="*/ 2009775 w 6800850"/>
              <a:gd name="connsiteY10" fmla="*/ 1866900 h 2076450"/>
              <a:gd name="connsiteX11" fmla="*/ 2066925 w 6800850"/>
              <a:gd name="connsiteY11" fmla="*/ 1828800 h 2076450"/>
              <a:gd name="connsiteX12" fmla="*/ 2124075 w 6800850"/>
              <a:gd name="connsiteY12" fmla="*/ 1771650 h 2076450"/>
              <a:gd name="connsiteX13" fmla="*/ 2190750 w 6800850"/>
              <a:gd name="connsiteY13" fmla="*/ 1695450 h 2076450"/>
              <a:gd name="connsiteX14" fmla="*/ 2209800 w 6800850"/>
              <a:gd name="connsiteY14" fmla="*/ 1666875 h 2076450"/>
              <a:gd name="connsiteX15" fmla="*/ 2266950 w 6800850"/>
              <a:gd name="connsiteY15" fmla="*/ 1628775 h 2076450"/>
              <a:gd name="connsiteX16" fmla="*/ 2295525 w 6800850"/>
              <a:gd name="connsiteY16" fmla="*/ 1609725 h 2076450"/>
              <a:gd name="connsiteX17" fmla="*/ 2381250 w 6800850"/>
              <a:gd name="connsiteY17" fmla="*/ 1543050 h 2076450"/>
              <a:gd name="connsiteX18" fmla="*/ 2409825 w 6800850"/>
              <a:gd name="connsiteY18" fmla="*/ 1524000 h 2076450"/>
              <a:gd name="connsiteX19" fmla="*/ 2438400 w 6800850"/>
              <a:gd name="connsiteY19" fmla="*/ 1514475 h 2076450"/>
              <a:gd name="connsiteX20" fmla="*/ 2466975 w 6800850"/>
              <a:gd name="connsiteY20" fmla="*/ 1495425 h 2076450"/>
              <a:gd name="connsiteX21" fmla="*/ 2524125 w 6800850"/>
              <a:gd name="connsiteY21" fmla="*/ 1476375 h 2076450"/>
              <a:gd name="connsiteX22" fmla="*/ 2590800 w 6800850"/>
              <a:gd name="connsiteY22" fmla="*/ 1447800 h 2076450"/>
              <a:gd name="connsiteX23" fmla="*/ 2743200 w 6800850"/>
              <a:gd name="connsiteY23" fmla="*/ 1438275 h 2076450"/>
              <a:gd name="connsiteX24" fmla="*/ 3114675 w 6800850"/>
              <a:gd name="connsiteY24" fmla="*/ 1419225 h 2076450"/>
              <a:gd name="connsiteX25" fmla="*/ 3429000 w 6800850"/>
              <a:gd name="connsiteY25" fmla="*/ 1400175 h 2076450"/>
              <a:gd name="connsiteX26" fmla="*/ 3543300 w 6800850"/>
              <a:gd name="connsiteY26" fmla="*/ 1381125 h 2076450"/>
              <a:gd name="connsiteX27" fmla="*/ 3600450 w 6800850"/>
              <a:gd name="connsiteY27" fmla="*/ 1371600 h 2076450"/>
              <a:gd name="connsiteX28" fmla="*/ 3657600 w 6800850"/>
              <a:gd name="connsiteY28" fmla="*/ 1362075 h 2076450"/>
              <a:gd name="connsiteX29" fmla="*/ 3686175 w 6800850"/>
              <a:gd name="connsiteY29" fmla="*/ 1352550 h 2076450"/>
              <a:gd name="connsiteX30" fmla="*/ 3714750 w 6800850"/>
              <a:gd name="connsiteY30" fmla="*/ 1323975 h 2076450"/>
              <a:gd name="connsiteX31" fmla="*/ 3733800 w 6800850"/>
              <a:gd name="connsiteY31" fmla="*/ 1295400 h 2076450"/>
              <a:gd name="connsiteX32" fmla="*/ 3762375 w 6800850"/>
              <a:gd name="connsiteY32" fmla="*/ 1276350 h 2076450"/>
              <a:gd name="connsiteX33" fmla="*/ 3800475 w 6800850"/>
              <a:gd name="connsiteY33" fmla="*/ 1219200 h 2076450"/>
              <a:gd name="connsiteX34" fmla="*/ 3876675 w 6800850"/>
              <a:gd name="connsiteY34" fmla="*/ 1133475 h 2076450"/>
              <a:gd name="connsiteX35" fmla="*/ 3933825 w 6800850"/>
              <a:gd name="connsiteY35" fmla="*/ 1095375 h 2076450"/>
              <a:gd name="connsiteX36" fmla="*/ 4019550 w 6800850"/>
              <a:gd name="connsiteY36" fmla="*/ 1066800 h 2076450"/>
              <a:gd name="connsiteX37" fmla="*/ 4048125 w 6800850"/>
              <a:gd name="connsiteY37" fmla="*/ 1057275 h 2076450"/>
              <a:gd name="connsiteX38" fmla="*/ 4076700 w 6800850"/>
              <a:gd name="connsiteY38" fmla="*/ 1047750 h 2076450"/>
              <a:gd name="connsiteX39" fmla="*/ 4210050 w 6800850"/>
              <a:gd name="connsiteY39" fmla="*/ 1009650 h 2076450"/>
              <a:gd name="connsiteX40" fmla="*/ 4248150 w 6800850"/>
              <a:gd name="connsiteY40" fmla="*/ 990600 h 2076450"/>
              <a:gd name="connsiteX41" fmla="*/ 4276725 w 6800850"/>
              <a:gd name="connsiteY41" fmla="*/ 981075 h 2076450"/>
              <a:gd name="connsiteX42" fmla="*/ 4333875 w 6800850"/>
              <a:gd name="connsiteY42" fmla="*/ 952500 h 2076450"/>
              <a:gd name="connsiteX43" fmla="*/ 4362450 w 6800850"/>
              <a:gd name="connsiteY43" fmla="*/ 923925 h 2076450"/>
              <a:gd name="connsiteX44" fmla="*/ 4419600 w 6800850"/>
              <a:gd name="connsiteY44" fmla="*/ 885825 h 2076450"/>
              <a:gd name="connsiteX45" fmla="*/ 4448175 w 6800850"/>
              <a:gd name="connsiteY45" fmla="*/ 857250 h 2076450"/>
              <a:gd name="connsiteX46" fmla="*/ 4505325 w 6800850"/>
              <a:gd name="connsiteY46" fmla="*/ 819150 h 2076450"/>
              <a:gd name="connsiteX47" fmla="*/ 4562475 w 6800850"/>
              <a:gd name="connsiteY47" fmla="*/ 762000 h 2076450"/>
              <a:gd name="connsiteX48" fmla="*/ 4610100 w 6800850"/>
              <a:gd name="connsiteY48" fmla="*/ 704850 h 2076450"/>
              <a:gd name="connsiteX49" fmla="*/ 4619625 w 6800850"/>
              <a:gd name="connsiteY49" fmla="*/ 676275 h 2076450"/>
              <a:gd name="connsiteX50" fmla="*/ 4657725 w 6800850"/>
              <a:gd name="connsiteY50" fmla="*/ 619125 h 2076450"/>
              <a:gd name="connsiteX51" fmla="*/ 4695825 w 6800850"/>
              <a:gd name="connsiteY51" fmla="*/ 504825 h 2076450"/>
              <a:gd name="connsiteX52" fmla="*/ 4705350 w 6800850"/>
              <a:gd name="connsiteY52" fmla="*/ 476250 h 2076450"/>
              <a:gd name="connsiteX53" fmla="*/ 4714875 w 6800850"/>
              <a:gd name="connsiteY53" fmla="*/ 447675 h 2076450"/>
              <a:gd name="connsiteX54" fmla="*/ 4752975 w 6800850"/>
              <a:gd name="connsiteY54" fmla="*/ 390525 h 2076450"/>
              <a:gd name="connsiteX55" fmla="*/ 4772025 w 6800850"/>
              <a:gd name="connsiteY55" fmla="*/ 361950 h 2076450"/>
              <a:gd name="connsiteX56" fmla="*/ 4829175 w 6800850"/>
              <a:gd name="connsiteY56" fmla="*/ 323850 h 2076450"/>
              <a:gd name="connsiteX57" fmla="*/ 4857750 w 6800850"/>
              <a:gd name="connsiteY57" fmla="*/ 304800 h 2076450"/>
              <a:gd name="connsiteX58" fmla="*/ 4924425 w 6800850"/>
              <a:gd name="connsiteY58" fmla="*/ 285750 h 2076450"/>
              <a:gd name="connsiteX59" fmla="*/ 4981575 w 6800850"/>
              <a:gd name="connsiteY59" fmla="*/ 257175 h 2076450"/>
              <a:gd name="connsiteX60" fmla="*/ 5038725 w 6800850"/>
              <a:gd name="connsiteY60" fmla="*/ 219075 h 2076450"/>
              <a:gd name="connsiteX61" fmla="*/ 5067300 w 6800850"/>
              <a:gd name="connsiteY61" fmla="*/ 200025 h 2076450"/>
              <a:gd name="connsiteX62" fmla="*/ 5095875 w 6800850"/>
              <a:gd name="connsiteY62" fmla="*/ 180975 h 2076450"/>
              <a:gd name="connsiteX63" fmla="*/ 5124450 w 6800850"/>
              <a:gd name="connsiteY63" fmla="*/ 152400 h 2076450"/>
              <a:gd name="connsiteX64" fmla="*/ 5143500 w 6800850"/>
              <a:gd name="connsiteY64" fmla="*/ 123825 h 2076450"/>
              <a:gd name="connsiteX65" fmla="*/ 5200650 w 6800850"/>
              <a:gd name="connsiteY65" fmla="*/ 76200 h 2076450"/>
              <a:gd name="connsiteX66" fmla="*/ 5229225 w 6800850"/>
              <a:gd name="connsiteY66" fmla="*/ 66675 h 2076450"/>
              <a:gd name="connsiteX67" fmla="*/ 5381625 w 6800850"/>
              <a:gd name="connsiteY67" fmla="*/ 47625 h 2076450"/>
              <a:gd name="connsiteX68" fmla="*/ 5448300 w 6800850"/>
              <a:gd name="connsiteY68" fmla="*/ 28575 h 2076450"/>
              <a:gd name="connsiteX69" fmla="*/ 5476875 w 6800850"/>
              <a:gd name="connsiteY69" fmla="*/ 0 h 2076450"/>
              <a:gd name="connsiteX70" fmla="*/ 5572125 w 6800850"/>
              <a:gd name="connsiteY70" fmla="*/ 9525 h 2076450"/>
              <a:gd name="connsiteX71" fmla="*/ 5600700 w 6800850"/>
              <a:gd name="connsiteY71" fmla="*/ 19050 h 2076450"/>
              <a:gd name="connsiteX72" fmla="*/ 5657850 w 6800850"/>
              <a:gd name="connsiteY72" fmla="*/ 76200 h 2076450"/>
              <a:gd name="connsiteX73" fmla="*/ 5686425 w 6800850"/>
              <a:gd name="connsiteY73" fmla="*/ 85725 h 2076450"/>
              <a:gd name="connsiteX74" fmla="*/ 5743575 w 6800850"/>
              <a:gd name="connsiteY74" fmla="*/ 133350 h 2076450"/>
              <a:gd name="connsiteX75" fmla="*/ 5762625 w 6800850"/>
              <a:gd name="connsiteY75" fmla="*/ 190500 h 2076450"/>
              <a:gd name="connsiteX76" fmla="*/ 5781675 w 6800850"/>
              <a:gd name="connsiteY76" fmla="*/ 219075 h 2076450"/>
              <a:gd name="connsiteX77" fmla="*/ 5800725 w 6800850"/>
              <a:gd name="connsiteY77" fmla="*/ 285750 h 2076450"/>
              <a:gd name="connsiteX78" fmla="*/ 5810250 w 6800850"/>
              <a:gd name="connsiteY78" fmla="*/ 314325 h 2076450"/>
              <a:gd name="connsiteX79" fmla="*/ 5829300 w 6800850"/>
              <a:gd name="connsiteY79" fmla="*/ 342900 h 2076450"/>
              <a:gd name="connsiteX80" fmla="*/ 5838825 w 6800850"/>
              <a:gd name="connsiteY80" fmla="*/ 371475 h 2076450"/>
              <a:gd name="connsiteX81" fmla="*/ 5867400 w 6800850"/>
              <a:gd name="connsiteY81" fmla="*/ 390525 h 2076450"/>
              <a:gd name="connsiteX82" fmla="*/ 5905500 w 6800850"/>
              <a:gd name="connsiteY82" fmla="*/ 447675 h 2076450"/>
              <a:gd name="connsiteX83" fmla="*/ 5924550 w 6800850"/>
              <a:gd name="connsiteY83" fmla="*/ 476250 h 2076450"/>
              <a:gd name="connsiteX84" fmla="*/ 5934075 w 6800850"/>
              <a:gd name="connsiteY84" fmla="*/ 504825 h 2076450"/>
              <a:gd name="connsiteX85" fmla="*/ 5972175 w 6800850"/>
              <a:gd name="connsiteY85" fmla="*/ 561975 h 2076450"/>
              <a:gd name="connsiteX86" fmla="*/ 5981700 w 6800850"/>
              <a:gd name="connsiteY86" fmla="*/ 590550 h 2076450"/>
              <a:gd name="connsiteX87" fmla="*/ 6019800 w 6800850"/>
              <a:gd name="connsiteY87" fmla="*/ 647700 h 2076450"/>
              <a:gd name="connsiteX88" fmla="*/ 6057900 w 6800850"/>
              <a:gd name="connsiteY88" fmla="*/ 704850 h 2076450"/>
              <a:gd name="connsiteX89" fmla="*/ 6076950 w 6800850"/>
              <a:gd name="connsiteY89" fmla="*/ 733425 h 2076450"/>
              <a:gd name="connsiteX90" fmla="*/ 6134100 w 6800850"/>
              <a:gd name="connsiteY90" fmla="*/ 847725 h 2076450"/>
              <a:gd name="connsiteX91" fmla="*/ 6162675 w 6800850"/>
              <a:gd name="connsiteY91" fmla="*/ 876300 h 2076450"/>
              <a:gd name="connsiteX92" fmla="*/ 6219825 w 6800850"/>
              <a:gd name="connsiteY92" fmla="*/ 914400 h 2076450"/>
              <a:gd name="connsiteX93" fmla="*/ 6276975 w 6800850"/>
              <a:gd name="connsiteY93" fmla="*/ 952500 h 2076450"/>
              <a:gd name="connsiteX94" fmla="*/ 6334125 w 6800850"/>
              <a:gd name="connsiteY94" fmla="*/ 990600 h 2076450"/>
              <a:gd name="connsiteX95" fmla="*/ 6362700 w 6800850"/>
              <a:gd name="connsiteY95" fmla="*/ 1009650 h 2076450"/>
              <a:gd name="connsiteX96" fmla="*/ 6438900 w 6800850"/>
              <a:gd name="connsiteY96" fmla="*/ 1095375 h 2076450"/>
              <a:gd name="connsiteX97" fmla="*/ 6486525 w 6800850"/>
              <a:gd name="connsiteY97" fmla="*/ 1143000 h 2076450"/>
              <a:gd name="connsiteX98" fmla="*/ 6505575 w 6800850"/>
              <a:gd name="connsiteY98" fmla="*/ 1171575 h 2076450"/>
              <a:gd name="connsiteX99" fmla="*/ 6534150 w 6800850"/>
              <a:gd name="connsiteY99" fmla="*/ 1200150 h 2076450"/>
              <a:gd name="connsiteX100" fmla="*/ 6543675 w 6800850"/>
              <a:gd name="connsiteY100" fmla="*/ 1228725 h 2076450"/>
              <a:gd name="connsiteX101" fmla="*/ 6581775 w 6800850"/>
              <a:gd name="connsiteY101" fmla="*/ 1285875 h 2076450"/>
              <a:gd name="connsiteX102" fmla="*/ 6619875 w 6800850"/>
              <a:gd name="connsiteY102" fmla="*/ 1295400 h 2076450"/>
              <a:gd name="connsiteX103" fmla="*/ 6648450 w 6800850"/>
              <a:gd name="connsiteY103" fmla="*/ 1304925 h 2076450"/>
              <a:gd name="connsiteX104" fmla="*/ 6724650 w 6800850"/>
              <a:gd name="connsiteY104" fmla="*/ 1314450 h 2076450"/>
              <a:gd name="connsiteX105" fmla="*/ 6743700 w 6800850"/>
              <a:gd name="connsiteY105" fmla="*/ 1343025 h 2076450"/>
              <a:gd name="connsiteX106" fmla="*/ 6772275 w 6800850"/>
              <a:gd name="connsiteY106" fmla="*/ 1400175 h 2076450"/>
              <a:gd name="connsiteX107" fmla="*/ 6791325 w 6800850"/>
              <a:gd name="connsiteY107" fmla="*/ 1514475 h 2076450"/>
              <a:gd name="connsiteX108" fmla="*/ 6800850 w 6800850"/>
              <a:gd name="connsiteY108" fmla="*/ 152400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800850" h="2076450">
                <a:moveTo>
                  <a:pt x="0" y="2066925"/>
                </a:moveTo>
                <a:cubicBezTo>
                  <a:pt x="19050" y="2070100"/>
                  <a:pt x="37837" y="2076450"/>
                  <a:pt x="57150" y="2076450"/>
                </a:cubicBezTo>
                <a:lnTo>
                  <a:pt x="1609725" y="2066925"/>
                </a:lnTo>
                <a:cubicBezTo>
                  <a:pt x="1649620" y="2066453"/>
                  <a:pt x="1687089" y="2050662"/>
                  <a:pt x="1724025" y="2038350"/>
                </a:cubicBezTo>
                <a:lnTo>
                  <a:pt x="1752600" y="2028825"/>
                </a:lnTo>
                <a:cubicBezTo>
                  <a:pt x="1762125" y="2025650"/>
                  <a:pt x="1772821" y="2024869"/>
                  <a:pt x="1781175" y="2019300"/>
                </a:cubicBezTo>
                <a:cubicBezTo>
                  <a:pt x="1800225" y="2006600"/>
                  <a:pt x="1816605" y="1988440"/>
                  <a:pt x="1838325" y="1981200"/>
                </a:cubicBezTo>
                <a:cubicBezTo>
                  <a:pt x="1888620" y="1964435"/>
                  <a:pt x="1858546" y="1977244"/>
                  <a:pt x="1924050" y="1933575"/>
                </a:cubicBezTo>
                <a:lnTo>
                  <a:pt x="1952625" y="1914525"/>
                </a:lnTo>
                <a:cubicBezTo>
                  <a:pt x="1962150" y="1908175"/>
                  <a:pt x="1973105" y="1903570"/>
                  <a:pt x="1981200" y="1895475"/>
                </a:cubicBezTo>
                <a:cubicBezTo>
                  <a:pt x="1990725" y="1885950"/>
                  <a:pt x="1999142" y="1875170"/>
                  <a:pt x="2009775" y="1866900"/>
                </a:cubicBezTo>
                <a:cubicBezTo>
                  <a:pt x="2027847" y="1852844"/>
                  <a:pt x="2050736" y="1844989"/>
                  <a:pt x="2066925" y="1828800"/>
                </a:cubicBezTo>
                <a:cubicBezTo>
                  <a:pt x="2085975" y="1809750"/>
                  <a:pt x="2109131" y="1794066"/>
                  <a:pt x="2124075" y="1771650"/>
                </a:cubicBezTo>
                <a:cubicBezTo>
                  <a:pt x="2168525" y="1704975"/>
                  <a:pt x="2143125" y="1727200"/>
                  <a:pt x="2190750" y="1695450"/>
                </a:cubicBezTo>
                <a:cubicBezTo>
                  <a:pt x="2197100" y="1685925"/>
                  <a:pt x="2201185" y="1674413"/>
                  <a:pt x="2209800" y="1666875"/>
                </a:cubicBezTo>
                <a:cubicBezTo>
                  <a:pt x="2227030" y="1651798"/>
                  <a:pt x="2247900" y="1641475"/>
                  <a:pt x="2266950" y="1628775"/>
                </a:cubicBezTo>
                <a:cubicBezTo>
                  <a:pt x="2276475" y="1622425"/>
                  <a:pt x="2287430" y="1617820"/>
                  <a:pt x="2295525" y="1609725"/>
                </a:cubicBezTo>
                <a:cubicBezTo>
                  <a:pt x="2340289" y="1564961"/>
                  <a:pt x="2312892" y="1588622"/>
                  <a:pt x="2381250" y="1543050"/>
                </a:cubicBezTo>
                <a:cubicBezTo>
                  <a:pt x="2390775" y="1536700"/>
                  <a:pt x="2398965" y="1527620"/>
                  <a:pt x="2409825" y="1524000"/>
                </a:cubicBezTo>
                <a:cubicBezTo>
                  <a:pt x="2419350" y="1520825"/>
                  <a:pt x="2429420" y="1518965"/>
                  <a:pt x="2438400" y="1514475"/>
                </a:cubicBezTo>
                <a:cubicBezTo>
                  <a:pt x="2448639" y="1509355"/>
                  <a:pt x="2456514" y="1500074"/>
                  <a:pt x="2466975" y="1495425"/>
                </a:cubicBezTo>
                <a:cubicBezTo>
                  <a:pt x="2485325" y="1487270"/>
                  <a:pt x="2507417" y="1487514"/>
                  <a:pt x="2524125" y="1476375"/>
                </a:cubicBezTo>
                <a:cubicBezTo>
                  <a:pt x="2552202" y="1457657"/>
                  <a:pt x="2554619" y="1451418"/>
                  <a:pt x="2590800" y="1447800"/>
                </a:cubicBezTo>
                <a:cubicBezTo>
                  <a:pt x="2641447" y="1442735"/>
                  <a:pt x="2692376" y="1441047"/>
                  <a:pt x="2743200" y="1438275"/>
                </a:cubicBezTo>
                <a:lnTo>
                  <a:pt x="3114675" y="1419225"/>
                </a:lnTo>
                <a:cubicBezTo>
                  <a:pt x="3238195" y="1378052"/>
                  <a:pt x="3090192" y="1424376"/>
                  <a:pt x="3429000" y="1400175"/>
                </a:cubicBezTo>
                <a:cubicBezTo>
                  <a:pt x="3467527" y="1397423"/>
                  <a:pt x="3505200" y="1387475"/>
                  <a:pt x="3543300" y="1381125"/>
                </a:cubicBezTo>
                <a:lnTo>
                  <a:pt x="3600450" y="1371600"/>
                </a:lnTo>
                <a:cubicBezTo>
                  <a:pt x="3619500" y="1368425"/>
                  <a:pt x="3639278" y="1368182"/>
                  <a:pt x="3657600" y="1362075"/>
                </a:cubicBezTo>
                <a:lnTo>
                  <a:pt x="3686175" y="1352550"/>
                </a:lnTo>
                <a:cubicBezTo>
                  <a:pt x="3695700" y="1343025"/>
                  <a:pt x="3706126" y="1334323"/>
                  <a:pt x="3714750" y="1323975"/>
                </a:cubicBezTo>
                <a:cubicBezTo>
                  <a:pt x="3722079" y="1315181"/>
                  <a:pt x="3725705" y="1303495"/>
                  <a:pt x="3733800" y="1295400"/>
                </a:cubicBezTo>
                <a:cubicBezTo>
                  <a:pt x="3741895" y="1287305"/>
                  <a:pt x="3752850" y="1282700"/>
                  <a:pt x="3762375" y="1276350"/>
                </a:cubicBezTo>
                <a:lnTo>
                  <a:pt x="3800475" y="1219200"/>
                </a:lnTo>
                <a:cubicBezTo>
                  <a:pt x="3823380" y="1184843"/>
                  <a:pt x="3837528" y="1159573"/>
                  <a:pt x="3876675" y="1133475"/>
                </a:cubicBezTo>
                <a:cubicBezTo>
                  <a:pt x="3895725" y="1120775"/>
                  <a:pt x="3912105" y="1102615"/>
                  <a:pt x="3933825" y="1095375"/>
                </a:cubicBezTo>
                <a:lnTo>
                  <a:pt x="4019550" y="1066800"/>
                </a:lnTo>
                <a:lnTo>
                  <a:pt x="4048125" y="1057275"/>
                </a:lnTo>
                <a:cubicBezTo>
                  <a:pt x="4057650" y="1054100"/>
                  <a:pt x="4066960" y="1050185"/>
                  <a:pt x="4076700" y="1047750"/>
                </a:cubicBezTo>
                <a:cubicBezTo>
                  <a:pt x="4101115" y="1041646"/>
                  <a:pt x="4182721" y="1023315"/>
                  <a:pt x="4210050" y="1009650"/>
                </a:cubicBezTo>
                <a:cubicBezTo>
                  <a:pt x="4222750" y="1003300"/>
                  <a:pt x="4235099" y="996193"/>
                  <a:pt x="4248150" y="990600"/>
                </a:cubicBezTo>
                <a:cubicBezTo>
                  <a:pt x="4257378" y="986645"/>
                  <a:pt x="4267745" y="985565"/>
                  <a:pt x="4276725" y="981075"/>
                </a:cubicBezTo>
                <a:cubicBezTo>
                  <a:pt x="4350583" y="944146"/>
                  <a:pt x="4262051" y="976441"/>
                  <a:pt x="4333875" y="952500"/>
                </a:cubicBezTo>
                <a:cubicBezTo>
                  <a:pt x="4343400" y="942975"/>
                  <a:pt x="4351817" y="932195"/>
                  <a:pt x="4362450" y="923925"/>
                </a:cubicBezTo>
                <a:cubicBezTo>
                  <a:pt x="4380522" y="909869"/>
                  <a:pt x="4403411" y="902014"/>
                  <a:pt x="4419600" y="885825"/>
                </a:cubicBezTo>
                <a:cubicBezTo>
                  <a:pt x="4429125" y="876300"/>
                  <a:pt x="4437542" y="865520"/>
                  <a:pt x="4448175" y="857250"/>
                </a:cubicBezTo>
                <a:cubicBezTo>
                  <a:pt x="4466247" y="843194"/>
                  <a:pt x="4489136" y="835339"/>
                  <a:pt x="4505325" y="819150"/>
                </a:cubicBezTo>
                <a:cubicBezTo>
                  <a:pt x="4524375" y="800100"/>
                  <a:pt x="4547531" y="784416"/>
                  <a:pt x="4562475" y="762000"/>
                </a:cubicBezTo>
                <a:cubicBezTo>
                  <a:pt x="4588997" y="722217"/>
                  <a:pt x="4573430" y="741520"/>
                  <a:pt x="4610100" y="704850"/>
                </a:cubicBezTo>
                <a:cubicBezTo>
                  <a:pt x="4613275" y="695325"/>
                  <a:pt x="4614749" y="685052"/>
                  <a:pt x="4619625" y="676275"/>
                </a:cubicBezTo>
                <a:cubicBezTo>
                  <a:pt x="4630744" y="656261"/>
                  <a:pt x="4650485" y="640845"/>
                  <a:pt x="4657725" y="619125"/>
                </a:cubicBezTo>
                <a:lnTo>
                  <a:pt x="4695825" y="504825"/>
                </a:lnTo>
                <a:lnTo>
                  <a:pt x="4705350" y="476250"/>
                </a:lnTo>
                <a:cubicBezTo>
                  <a:pt x="4708525" y="466725"/>
                  <a:pt x="4709306" y="456029"/>
                  <a:pt x="4714875" y="447675"/>
                </a:cubicBezTo>
                <a:lnTo>
                  <a:pt x="4752975" y="390525"/>
                </a:lnTo>
                <a:cubicBezTo>
                  <a:pt x="4759325" y="381000"/>
                  <a:pt x="4762500" y="368300"/>
                  <a:pt x="4772025" y="361950"/>
                </a:cubicBezTo>
                <a:lnTo>
                  <a:pt x="4829175" y="323850"/>
                </a:lnTo>
                <a:cubicBezTo>
                  <a:pt x="4838700" y="317500"/>
                  <a:pt x="4846890" y="308420"/>
                  <a:pt x="4857750" y="304800"/>
                </a:cubicBezTo>
                <a:cubicBezTo>
                  <a:pt x="4898744" y="291135"/>
                  <a:pt x="4876585" y="297710"/>
                  <a:pt x="4924425" y="285750"/>
                </a:cubicBezTo>
                <a:cubicBezTo>
                  <a:pt x="5051280" y="201180"/>
                  <a:pt x="4863269" y="322900"/>
                  <a:pt x="4981575" y="257175"/>
                </a:cubicBezTo>
                <a:cubicBezTo>
                  <a:pt x="5001589" y="246056"/>
                  <a:pt x="5019675" y="231775"/>
                  <a:pt x="5038725" y="219075"/>
                </a:cubicBezTo>
                <a:lnTo>
                  <a:pt x="5067300" y="200025"/>
                </a:lnTo>
                <a:cubicBezTo>
                  <a:pt x="5076825" y="193675"/>
                  <a:pt x="5087780" y="189070"/>
                  <a:pt x="5095875" y="180975"/>
                </a:cubicBezTo>
                <a:cubicBezTo>
                  <a:pt x="5105400" y="171450"/>
                  <a:pt x="5115826" y="162748"/>
                  <a:pt x="5124450" y="152400"/>
                </a:cubicBezTo>
                <a:cubicBezTo>
                  <a:pt x="5131779" y="143606"/>
                  <a:pt x="5136171" y="132619"/>
                  <a:pt x="5143500" y="123825"/>
                </a:cubicBezTo>
                <a:cubicBezTo>
                  <a:pt x="5158547" y="105769"/>
                  <a:pt x="5179243" y="86904"/>
                  <a:pt x="5200650" y="76200"/>
                </a:cubicBezTo>
                <a:cubicBezTo>
                  <a:pt x="5209630" y="71710"/>
                  <a:pt x="5219485" y="69110"/>
                  <a:pt x="5229225" y="66675"/>
                </a:cubicBezTo>
                <a:cubicBezTo>
                  <a:pt x="5285462" y="52616"/>
                  <a:pt x="5316561" y="53540"/>
                  <a:pt x="5381625" y="47625"/>
                </a:cubicBezTo>
                <a:cubicBezTo>
                  <a:pt x="5386706" y="46355"/>
                  <a:pt x="5440101" y="34041"/>
                  <a:pt x="5448300" y="28575"/>
                </a:cubicBezTo>
                <a:cubicBezTo>
                  <a:pt x="5459508" y="21103"/>
                  <a:pt x="5467350" y="9525"/>
                  <a:pt x="5476875" y="0"/>
                </a:cubicBezTo>
                <a:cubicBezTo>
                  <a:pt x="5508625" y="3175"/>
                  <a:pt x="5540588" y="4673"/>
                  <a:pt x="5572125" y="9525"/>
                </a:cubicBezTo>
                <a:cubicBezTo>
                  <a:pt x="5582048" y="11052"/>
                  <a:pt x="5592775" y="12886"/>
                  <a:pt x="5600700" y="19050"/>
                </a:cubicBezTo>
                <a:cubicBezTo>
                  <a:pt x="5621966" y="35590"/>
                  <a:pt x="5632292" y="67681"/>
                  <a:pt x="5657850" y="76200"/>
                </a:cubicBezTo>
                <a:cubicBezTo>
                  <a:pt x="5667375" y="79375"/>
                  <a:pt x="5677445" y="81235"/>
                  <a:pt x="5686425" y="85725"/>
                </a:cubicBezTo>
                <a:cubicBezTo>
                  <a:pt x="5712947" y="98986"/>
                  <a:pt x="5722509" y="112284"/>
                  <a:pt x="5743575" y="133350"/>
                </a:cubicBezTo>
                <a:cubicBezTo>
                  <a:pt x="5749925" y="152400"/>
                  <a:pt x="5751486" y="173792"/>
                  <a:pt x="5762625" y="190500"/>
                </a:cubicBezTo>
                <a:cubicBezTo>
                  <a:pt x="5768975" y="200025"/>
                  <a:pt x="5776555" y="208836"/>
                  <a:pt x="5781675" y="219075"/>
                </a:cubicBezTo>
                <a:cubicBezTo>
                  <a:pt x="5789288" y="234300"/>
                  <a:pt x="5796656" y="271508"/>
                  <a:pt x="5800725" y="285750"/>
                </a:cubicBezTo>
                <a:cubicBezTo>
                  <a:pt x="5803483" y="295404"/>
                  <a:pt x="5805760" y="305345"/>
                  <a:pt x="5810250" y="314325"/>
                </a:cubicBezTo>
                <a:cubicBezTo>
                  <a:pt x="5815370" y="324564"/>
                  <a:pt x="5824180" y="332661"/>
                  <a:pt x="5829300" y="342900"/>
                </a:cubicBezTo>
                <a:cubicBezTo>
                  <a:pt x="5833790" y="351880"/>
                  <a:pt x="5832553" y="363635"/>
                  <a:pt x="5838825" y="371475"/>
                </a:cubicBezTo>
                <a:cubicBezTo>
                  <a:pt x="5845976" y="380414"/>
                  <a:pt x="5857875" y="384175"/>
                  <a:pt x="5867400" y="390525"/>
                </a:cubicBezTo>
                <a:lnTo>
                  <a:pt x="5905500" y="447675"/>
                </a:lnTo>
                <a:cubicBezTo>
                  <a:pt x="5911850" y="457200"/>
                  <a:pt x="5920930" y="465390"/>
                  <a:pt x="5924550" y="476250"/>
                </a:cubicBezTo>
                <a:cubicBezTo>
                  <a:pt x="5927725" y="485775"/>
                  <a:pt x="5929199" y="496048"/>
                  <a:pt x="5934075" y="504825"/>
                </a:cubicBezTo>
                <a:cubicBezTo>
                  <a:pt x="5945194" y="524839"/>
                  <a:pt x="5964935" y="540255"/>
                  <a:pt x="5972175" y="561975"/>
                </a:cubicBezTo>
                <a:cubicBezTo>
                  <a:pt x="5975350" y="571500"/>
                  <a:pt x="5976824" y="581773"/>
                  <a:pt x="5981700" y="590550"/>
                </a:cubicBezTo>
                <a:cubicBezTo>
                  <a:pt x="5992819" y="610564"/>
                  <a:pt x="6007100" y="628650"/>
                  <a:pt x="6019800" y="647700"/>
                </a:cubicBezTo>
                <a:lnTo>
                  <a:pt x="6057900" y="704850"/>
                </a:lnTo>
                <a:cubicBezTo>
                  <a:pt x="6064250" y="714375"/>
                  <a:pt x="6073330" y="722565"/>
                  <a:pt x="6076950" y="733425"/>
                </a:cubicBezTo>
                <a:cubicBezTo>
                  <a:pt x="6092444" y="779906"/>
                  <a:pt x="6097171" y="810796"/>
                  <a:pt x="6134100" y="847725"/>
                </a:cubicBezTo>
                <a:cubicBezTo>
                  <a:pt x="6143625" y="857250"/>
                  <a:pt x="6152042" y="868030"/>
                  <a:pt x="6162675" y="876300"/>
                </a:cubicBezTo>
                <a:cubicBezTo>
                  <a:pt x="6180747" y="890356"/>
                  <a:pt x="6200775" y="901700"/>
                  <a:pt x="6219825" y="914400"/>
                </a:cubicBezTo>
                <a:lnTo>
                  <a:pt x="6276975" y="952500"/>
                </a:lnTo>
                <a:lnTo>
                  <a:pt x="6334125" y="990600"/>
                </a:lnTo>
                <a:lnTo>
                  <a:pt x="6362700" y="1009650"/>
                </a:lnTo>
                <a:cubicBezTo>
                  <a:pt x="6450288" y="1141032"/>
                  <a:pt x="6354276" y="1010751"/>
                  <a:pt x="6438900" y="1095375"/>
                </a:cubicBezTo>
                <a:cubicBezTo>
                  <a:pt x="6502400" y="1158875"/>
                  <a:pt x="6410325" y="1092200"/>
                  <a:pt x="6486525" y="1143000"/>
                </a:cubicBezTo>
                <a:cubicBezTo>
                  <a:pt x="6492875" y="1152525"/>
                  <a:pt x="6498246" y="1162781"/>
                  <a:pt x="6505575" y="1171575"/>
                </a:cubicBezTo>
                <a:cubicBezTo>
                  <a:pt x="6514199" y="1181923"/>
                  <a:pt x="6526678" y="1188942"/>
                  <a:pt x="6534150" y="1200150"/>
                </a:cubicBezTo>
                <a:cubicBezTo>
                  <a:pt x="6539719" y="1208504"/>
                  <a:pt x="6538799" y="1219948"/>
                  <a:pt x="6543675" y="1228725"/>
                </a:cubicBezTo>
                <a:cubicBezTo>
                  <a:pt x="6554794" y="1248739"/>
                  <a:pt x="6559563" y="1280322"/>
                  <a:pt x="6581775" y="1285875"/>
                </a:cubicBezTo>
                <a:cubicBezTo>
                  <a:pt x="6594475" y="1289050"/>
                  <a:pt x="6607288" y="1291804"/>
                  <a:pt x="6619875" y="1295400"/>
                </a:cubicBezTo>
                <a:cubicBezTo>
                  <a:pt x="6629529" y="1298158"/>
                  <a:pt x="6638572" y="1303129"/>
                  <a:pt x="6648450" y="1304925"/>
                </a:cubicBezTo>
                <a:cubicBezTo>
                  <a:pt x="6673635" y="1309504"/>
                  <a:pt x="6699250" y="1311275"/>
                  <a:pt x="6724650" y="1314450"/>
                </a:cubicBezTo>
                <a:cubicBezTo>
                  <a:pt x="6731000" y="1323975"/>
                  <a:pt x="6738580" y="1332786"/>
                  <a:pt x="6743700" y="1343025"/>
                </a:cubicBezTo>
                <a:cubicBezTo>
                  <a:pt x="6783135" y="1421895"/>
                  <a:pt x="6717680" y="1318283"/>
                  <a:pt x="6772275" y="1400175"/>
                </a:cubicBezTo>
                <a:cubicBezTo>
                  <a:pt x="6775293" y="1427337"/>
                  <a:pt x="6775368" y="1482560"/>
                  <a:pt x="6791325" y="1514475"/>
                </a:cubicBezTo>
                <a:cubicBezTo>
                  <a:pt x="6793333" y="1518491"/>
                  <a:pt x="6797675" y="1520825"/>
                  <a:pt x="6800850" y="15240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A2E29974-5F75-4277-9C2C-9FAF235086FB}"/>
              </a:ext>
            </a:extLst>
          </p:cNvPr>
          <p:cNvSpPr/>
          <p:nvPr/>
        </p:nvSpPr>
        <p:spPr>
          <a:xfrm>
            <a:off x="4872485" y="3375552"/>
            <a:ext cx="717054" cy="46776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chemeClr val="tx1"/>
                </a:solidFill>
              </a:rPr>
              <a:t>vinde</a:t>
            </a:r>
          </a:p>
        </p:txBody>
      </p:sp>
      <p:pic>
        <p:nvPicPr>
          <p:cNvPr id="10" name="Grafik 9" descr="Regn">
            <a:extLst>
              <a:ext uri="{FF2B5EF4-FFF2-40B4-BE49-F238E27FC236}">
                <a16:creationId xmlns:a16="http://schemas.microsoft.com/office/drawing/2014/main" id="{1FE12A0D-8C82-4868-AEA4-65CDB590E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2732" y="3275996"/>
            <a:ext cx="554306" cy="554306"/>
          </a:xfrm>
          <a:prstGeom prst="rect">
            <a:avLst/>
          </a:prstGeom>
        </p:spPr>
      </p:pic>
      <p:sp>
        <p:nvSpPr>
          <p:cNvPr id="14" name="Pil: opadgående 13">
            <a:extLst>
              <a:ext uri="{FF2B5EF4-FFF2-40B4-BE49-F238E27FC236}">
                <a16:creationId xmlns:a16="http://schemas.microsoft.com/office/drawing/2014/main" id="{31D81F9C-A2FE-4331-9008-B32FC248DA5B}"/>
              </a:ext>
            </a:extLst>
          </p:cNvPr>
          <p:cNvSpPr/>
          <p:nvPr/>
        </p:nvSpPr>
        <p:spPr>
          <a:xfrm rot="15141830">
            <a:off x="6182067" y="3765528"/>
            <a:ext cx="1268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2124E4D7-7536-4476-9F85-531A535D43C7}"/>
              </a:ext>
            </a:extLst>
          </p:cNvPr>
          <p:cNvGrpSpPr/>
          <p:nvPr/>
        </p:nvGrpSpPr>
        <p:grpSpPr>
          <a:xfrm>
            <a:off x="3215801" y="3416146"/>
            <a:ext cx="502213" cy="757238"/>
            <a:chOff x="2245033" y="2152650"/>
            <a:chExt cx="669617" cy="1009650"/>
          </a:xfrm>
        </p:grpSpPr>
        <p:sp>
          <p:nvSpPr>
            <p:cNvPr id="4" name="Pil: opadgående 3">
              <a:extLst>
                <a:ext uri="{FF2B5EF4-FFF2-40B4-BE49-F238E27FC236}">
                  <a16:creationId xmlns:a16="http://schemas.microsoft.com/office/drawing/2014/main" id="{4A6F9180-D094-40A5-BD6B-137D5B05EFA9}"/>
                </a:ext>
              </a:extLst>
            </p:cNvPr>
            <p:cNvSpPr/>
            <p:nvPr/>
          </p:nvSpPr>
          <p:spPr>
            <a:xfrm>
              <a:off x="2486026" y="2152650"/>
              <a:ext cx="428624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669290A7-4F60-4E18-AB48-493DFC631C77}"/>
                </a:ext>
              </a:extLst>
            </p:cNvPr>
            <p:cNvSpPr txBox="1"/>
            <p:nvPr/>
          </p:nvSpPr>
          <p:spPr>
            <a:xfrm>
              <a:off x="2245033" y="2548904"/>
              <a:ext cx="387285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F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0F3157BF-AE41-44E2-8FCD-7A0C9FE2DDC9}"/>
              </a:ext>
            </a:extLst>
          </p:cNvPr>
          <p:cNvGrpSpPr/>
          <p:nvPr/>
        </p:nvGrpSpPr>
        <p:grpSpPr>
          <a:xfrm>
            <a:off x="5734303" y="3301041"/>
            <a:ext cx="302760" cy="685800"/>
            <a:chOff x="5223212" y="1962150"/>
            <a:chExt cx="403680" cy="914400"/>
          </a:xfrm>
        </p:grpSpPr>
        <p:sp>
          <p:nvSpPr>
            <p:cNvPr id="13" name="Pil: opadgående 12">
              <a:extLst>
                <a:ext uri="{FF2B5EF4-FFF2-40B4-BE49-F238E27FC236}">
                  <a16:creationId xmlns:a16="http://schemas.microsoft.com/office/drawing/2014/main" id="{E7FC4D0C-378A-469B-A5FE-E135DD33FFC3}"/>
                </a:ext>
              </a:extLst>
            </p:cNvPr>
            <p:cNvSpPr/>
            <p:nvPr/>
          </p:nvSpPr>
          <p:spPr>
            <a:xfrm>
              <a:off x="5457825" y="1962150"/>
              <a:ext cx="169067" cy="914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E34AF1BB-D686-4929-8605-E816B9DC31F7}"/>
                </a:ext>
              </a:extLst>
            </p:cNvPr>
            <p:cNvSpPr txBox="1"/>
            <p:nvPr/>
          </p:nvSpPr>
          <p:spPr>
            <a:xfrm>
              <a:off x="5223212" y="2205689"/>
              <a:ext cx="38728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F</a:t>
              </a:r>
            </a:p>
          </p:txBody>
        </p:sp>
      </p:grpSp>
      <p:sp>
        <p:nvSpPr>
          <p:cNvPr id="17" name="Tekstfelt 16">
            <a:extLst>
              <a:ext uri="{FF2B5EF4-FFF2-40B4-BE49-F238E27FC236}">
                <a16:creationId xmlns:a16="http://schemas.microsoft.com/office/drawing/2014/main" id="{F80791CC-5035-4204-9C6E-6DE2E3FE3219}"/>
              </a:ext>
            </a:extLst>
          </p:cNvPr>
          <p:cNvSpPr txBox="1"/>
          <p:nvPr/>
        </p:nvSpPr>
        <p:spPr>
          <a:xfrm>
            <a:off x="5550458" y="408972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Ao</a:t>
            </a:r>
            <a:endParaRPr lang="da-DK" dirty="0"/>
          </a:p>
        </p:txBody>
      </p: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81F915AA-769D-42EC-8C87-D96A301A141D}"/>
              </a:ext>
            </a:extLst>
          </p:cNvPr>
          <p:cNvGrpSpPr/>
          <p:nvPr/>
        </p:nvGrpSpPr>
        <p:grpSpPr>
          <a:xfrm>
            <a:off x="6191136" y="4276962"/>
            <a:ext cx="571965" cy="374447"/>
            <a:chOff x="5832317" y="3263376"/>
            <a:chExt cx="762619" cy="499263"/>
          </a:xfrm>
        </p:grpSpPr>
        <p:sp>
          <p:nvSpPr>
            <p:cNvPr id="11" name="Pil: nedad 10">
              <a:extLst>
                <a:ext uri="{FF2B5EF4-FFF2-40B4-BE49-F238E27FC236}">
                  <a16:creationId xmlns:a16="http://schemas.microsoft.com/office/drawing/2014/main" id="{E4509CF1-D8F5-4224-B724-CA2F529A1710}"/>
                </a:ext>
              </a:extLst>
            </p:cNvPr>
            <p:cNvSpPr/>
            <p:nvPr/>
          </p:nvSpPr>
          <p:spPr>
            <a:xfrm>
              <a:off x="5832317" y="3391095"/>
              <a:ext cx="238125" cy="3715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5E8AD1D9-5435-4F29-8310-C33672AF3E86}"/>
                </a:ext>
              </a:extLst>
            </p:cNvPr>
            <p:cNvSpPr txBox="1"/>
            <p:nvPr/>
          </p:nvSpPr>
          <p:spPr>
            <a:xfrm>
              <a:off x="6008878" y="3263376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Au</a:t>
              </a: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676A1141-B368-42BF-9AC6-A5213D2C8C26}"/>
              </a:ext>
            </a:extLst>
          </p:cNvPr>
          <p:cNvGrpSpPr/>
          <p:nvPr/>
        </p:nvGrpSpPr>
        <p:grpSpPr>
          <a:xfrm>
            <a:off x="6421041" y="3101016"/>
            <a:ext cx="589754" cy="757238"/>
            <a:chOff x="6138858" y="1695450"/>
            <a:chExt cx="786338" cy="1009650"/>
          </a:xfrm>
        </p:grpSpPr>
        <p:sp>
          <p:nvSpPr>
            <p:cNvPr id="5" name="Pil: opadgående 4">
              <a:extLst>
                <a:ext uri="{FF2B5EF4-FFF2-40B4-BE49-F238E27FC236}">
                  <a16:creationId xmlns:a16="http://schemas.microsoft.com/office/drawing/2014/main" id="{EDA9CCFB-EDD4-4F6D-B072-04934EA91234}"/>
                </a:ext>
              </a:extLst>
            </p:cNvPr>
            <p:cNvSpPr/>
            <p:nvPr/>
          </p:nvSpPr>
          <p:spPr>
            <a:xfrm rot="10800000">
              <a:off x="6138858" y="1695450"/>
              <a:ext cx="423866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90B345E4-6642-405D-89E3-84785380E4A0}"/>
                </a:ext>
              </a:extLst>
            </p:cNvPr>
            <p:cNvSpPr txBox="1"/>
            <p:nvPr/>
          </p:nvSpPr>
          <p:spPr>
            <a:xfrm>
              <a:off x="6480201" y="1952624"/>
              <a:ext cx="444995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N</a:t>
              </a: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FC3BDF32-A810-4705-BC46-16ADDC15A8CB}"/>
              </a:ext>
            </a:extLst>
          </p:cNvPr>
          <p:cNvGrpSpPr/>
          <p:nvPr/>
        </p:nvGrpSpPr>
        <p:grpSpPr>
          <a:xfrm>
            <a:off x="5207253" y="4600041"/>
            <a:ext cx="2147071" cy="369332"/>
            <a:chOff x="4520477" y="3694152"/>
            <a:chExt cx="2862760" cy="492443"/>
          </a:xfrm>
        </p:grpSpPr>
        <p:sp>
          <p:nvSpPr>
            <p:cNvPr id="21" name="Pil: opadgående 20">
              <a:extLst>
                <a:ext uri="{FF2B5EF4-FFF2-40B4-BE49-F238E27FC236}">
                  <a16:creationId xmlns:a16="http://schemas.microsoft.com/office/drawing/2014/main" id="{15CF048F-6F9D-4B9A-8361-D09BEDBFE2B2}"/>
                </a:ext>
              </a:extLst>
            </p:cNvPr>
            <p:cNvSpPr/>
            <p:nvPr/>
          </p:nvSpPr>
          <p:spPr>
            <a:xfrm rot="16200000">
              <a:off x="4893143" y="3437861"/>
              <a:ext cx="169067" cy="914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9B6426F8-7F92-44F0-AF75-102C3C3DF6C0}"/>
                </a:ext>
              </a:extLst>
            </p:cNvPr>
            <p:cNvSpPr txBox="1"/>
            <p:nvPr/>
          </p:nvSpPr>
          <p:spPr>
            <a:xfrm>
              <a:off x="5535895" y="3694152"/>
              <a:ext cx="18473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grundvandet</a:t>
              </a:r>
            </a:p>
          </p:txBody>
        </p:sp>
      </p:grpSp>
      <p:pic>
        <p:nvPicPr>
          <p:cNvPr id="24" name="Grafik 23" descr="Sol">
            <a:extLst>
              <a:ext uri="{FF2B5EF4-FFF2-40B4-BE49-F238E27FC236}">
                <a16:creationId xmlns:a16="http://schemas.microsoft.com/office/drawing/2014/main" id="{6A81707E-0556-4772-990F-4F16D4627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7807" y="2415216"/>
            <a:ext cx="685800" cy="685800"/>
          </a:xfrm>
          <a:prstGeom prst="rect">
            <a:avLst/>
          </a:prstGeom>
        </p:spPr>
      </p:pic>
      <p:grpSp>
        <p:nvGrpSpPr>
          <p:cNvPr id="32" name="Gruppe 31">
            <a:extLst>
              <a:ext uri="{FF2B5EF4-FFF2-40B4-BE49-F238E27FC236}">
                <a16:creationId xmlns:a16="http://schemas.microsoft.com/office/drawing/2014/main" id="{5281F47B-AB69-4D69-9BCE-EB77378E6866}"/>
              </a:ext>
            </a:extLst>
          </p:cNvPr>
          <p:cNvGrpSpPr/>
          <p:nvPr/>
        </p:nvGrpSpPr>
        <p:grpSpPr>
          <a:xfrm>
            <a:off x="7236382" y="3322251"/>
            <a:ext cx="744674" cy="1647125"/>
            <a:chOff x="7225984" y="1990428"/>
            <a:chExt cx="992898" cy="2196167"/>
          </a:xfrm>
        </p:grpSpPr>
        <p:sp>
          <p:nvSpPr>
            <p:cNvPr id="20" name="Eksplosion: 8 pkt 19">
              <a:extLst>
                <a:ext uri="{FF2B5EF4-FFF2-40B4-BE49-F238E27FC236}">
                  <a16:creationId xmlns:a16="http://schemas.microsoft.com/office/drawing/2014/main" id="{03972512-878D-414C-B598-158DFB2CE83D}"/>
                </a:ext>
              </a:extLst>
            </p:cNvPr>
            <p:cNvSpPr/>
            <p:nvPr/>
          </p:nvSpPr>
          <p:spPr>
            <a:xfrm>
              <a:off x="7335440" y="1990428"/>
              <a:ext cx="883442" cy="449887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is</a:t>
              </a:r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BAB8CECB-6F38-430C-B89F-F1D883FB41B9}"/>
                </a:ext>
              </a:extLst>
            </p:cNvPr>
            <p:cNvSpPr txBox="1"/>
            <p:nvPr/>
          </p:nvSpPr>
          <p:spPr>
            <a:xfrm>
              <a:off x="7225984" y="3694152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∆R</a:t>
              </a:r>
            </a:p>
          </p:txBody>
        </p:sp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BC886D06-7C5E-4D1F-A99C-3300383F27BD}"/>
                </a:ext>
              </a:extLst>
            </p:cNvPr>
            <p:cNvSpPr txBox="1"/>
            <p:nvPr/>
          </p:nvSpPr>
          <p:spPr>
            <a:xfrm>
              <a:off x="7520378" y="2321957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∆R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871C545-1FB2-4245-B23A-EAFBD3800496}"/>
              </a:ext>
            </a:extLst>
          </p:cNvPr>
          <p:cNvGrpSpPr/>
          <p:nvPr/>
        </p:nvGrpSpPr>
        <p:grpSpPr>
          <a:xfrm>
            <a:off x="4258888" y="3479584"/>
            <a:ext cx="277712" cy="757238"/>
            <a:chOff x="3255992" y="2200207"/>
            <a:chExt cx="370282" cy="1009650"/>
          </a:xfrm>
        </p:grpSpPr>
        <p:sp>
          <p:nvSpPr>
            <p:cNvPr id="23" name="Pil: opadgående 22">
              <a:extLst>
                <a:ext uri="{FF2B5EF4-FFF2-40B4-BE49-F238E27FC236}">
                  <a16:creationId xmlns:a16="http://schemas.microsoft.com/office/drawing/2014/main" id="{55D23754-A821-44E9-891F-03EEE1F0E77A}"/>
                </a:ext>
              </a:extLst>
            </p:cNvPr>
            <p:cNvSpPr/>
            <p:nvPr/>
          </p:nvSpPr>
          <p:spPr>
            <a:xfrm rot="10800000">
              <a:off x="3255992" y="2200207"/>
              <a:ext cx="215814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E2EF48EE-8826-4F48-A11E-FDE4E87E310C}"/>
                </a:ext>
              </a:extLst>
            </p:cNvPr>
            <p:cNvSpPr txBox="1"/>
            <p:nvPr/>
          </p:nvSpPr>
          <p:spPr>
            <a:xfrm>
              <a:off x="3493152" y="2534687"/>
              <a:ext cx="13312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N</a:t>
              </a:r>
            </a:p>
          </p:txBody>
        </p:sp>
      </p:grpSp>
      <p:pic>
        <p:nvPicPr>
          <p:cNvPr id="9" name="Grafik 8" descr="Regn">
            <a:extLst>
              <a:ext uri="{FF2B5EF4-FFF2-40B4-BE49-F238E27FC236}">
                <a16:creationId xmlns:a16="http://schemas.microsoft.com/office/drawing/2014/main" id="{A8772AE5-F900-4E4E-AB18-28DC6230F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9972" y="2536506"/>
            <a:ext cx="554306" cy="554306"/>
          </a:xfrm>
          <a:prstGeom prst="rect">
            <a:avLst/>
          </a:prstGeom>
        </p:spPr>
      </p:pic>
      <p:sp>
        <p:nvSpPr>
          <p:cNvPr id="34" name="Pil: bøjet til venstre 33">
            <a:extLst>
              <a:ext uri="{FF2B5EF4-FFF2-40B4-BE49-F238E27FC236}">
                <a16:creationId xmlns:a16="http://schemas.microsoft.com/office/drawing/2014/main" id="{D7B0C8FE-064E-4626-8BA8-81B5D6C95AF3}"/>
              </a:ext>
            </a:extLst>
          </p:cNvPr>
          <p:cNvSpPr/>
          <p:nvPr/>
        </p:nvSpPr>
        <p:spPr>
          <a:xfrm rot="16425666">
            <a:off x="5214738" y="835710"/>
            <a:ext cx="1039130" cy="3489290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5" name="Pil: bøjet til venstre 34">
            <a:extLst>
              <a:ext uri="{FF2B5EF4-FFF2-40B4-BE49-F238E27FC236}">
                <a16:creationId xmlns:a16="http://schemas.microsoft.com/office/drawing/2014/main" id="{2A4983AF-FDDE-4C58-97E5-CEBE9CCB5135}"/>
              </a:ext>
            </a:extLst>
          </p:cNvPr>
          <p:cNvSpPr/>
          <p:nvPr/>
        </p:nvSpPr>
        <p:spPr>
          <a:xfrm rot="5400000">
            <a:off x="5028818" y="2796783"/>
            <a:ext cx="1039130" cy="3489290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F1E92D44-3228-4FA7-80F5-E926BC041719}"/>
              </a:ext>
            </a:extLst>
          </p:cNvPr>
          <p:cNvSpPr txBox="1"/>
          <p:nvPr/>
        </p:nvSpPr>
        <p:spPr>
          <a:xfrm>
            <a:off x="3361033" y="1370643"/>
            <a:ext cx="453008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Vandbalanceligningen: </a:t>
            </a:r>
            <a:r>
              <a:rPr lang="da-DK" dirty="0">
                <a:highlight>
                  <a:srgbClr val="FFFF00"/>
                </a:highlight>
              </a:rPr>
              <a:t>N = F + </a:t>
            </a:r>
            <a:r>
              <a:rPr lang="da-DK" dirty="0" err="1">
                <a:highlight>
                  <a:srgbClr val="FFFF00"/>
                </a:highlight>
              </a:rPr>
              <a:t>Ao</a:t>
            </a:r>
            <a:r>
              <a:rPr lang="da-DK" dirty="0">
                <a:highlight>
                  <a:srgbClr val="FFFF00"/>
                </a:highlight>
              </a:rPr>
              <a:t> + Au </a:t>
            </a:r>
            <a:r>
              <a:rPr lang="da-DK" dirty="0"/>
              <a:t>+/-  ∆R </a:t>
            </a:r>
          </a:p>
        </p:txBody>
      </p:sp>
      <p:sp>
        <p:nvSpPr>
          <p:cNvPr id="38" name="Titel 32">
            <a:extLst>
              <a:ext uri="{FF2B5EF4-FFF2-40B4-BE49-F238E27FC236}">
                <a16:creationId xmlns:a16="http://schemas.microsoft.com/office/drawing/2014/main" id="{AFA9F5DF-0184-4DE6-81CA-9E5F9DFBB26B}"/>
              </a:ext>
            </a:extLst>
          </p:cNvPr>
          <p:cNvSpPr txBox="1">
            <a:spLocks/>
          </p:cNvSpPr>
          <p:nvPr/>
        </p:nvSpPr>
        <p:spPr>
          <a:xfrm>
            <a:off x="933336" y="327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Vandbalanceligningen &amp; Vandets kredsløb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132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62702258-1E85-4323-A31A-7D0E3EF1195E}"/>
              </a:ext>
            </a:extLst>
          </p:cNvPr>
          <p:cNvSpPr/>
          <p:nvPr/>
        </p:nvSpPr>
        <p:spPr>
          <a:xfrm>
            <a:off x="1916294" y="4338524"/>
            <a:ext cx="1864519" cy="50454"/>
          </a:xfrm>
          <a:custGeom>
            <a:avLst/>
            <a:gdLst>
              <a:gd name="connsiteX0" fmla="*/ 0 w 2486025"/>
              <a:gd name="connsiteY0" fmla="*/ 9594 h 67272"/>
              <a:gd name="connsiteX1" fmla="*/ 47625 w 2486025"/>
              <a:gd name="connsiteY1" fmla="*/ 28644 h 67272"/>
              <a:gd name="connsiteX2" fmla="*/ 104775 w 2486025"/>
              <a:gd name="connsiteY2" fmla="*/ 9594 h 67272"/>
              <a:gd name="connsiteX3" fmla="*/ 228600 w 2486025"/>
              <a:gd name="connsiteY3" fmla="*/ 57219 h 67272"/>
              <a:gd name="connsiteX4" fmla="*/ 285750 w 2486025"/>
              <a:gd name="connsiteY4" fmla="*/ 28644 h 67272"/>
              <a:gd name="connsiteX5" fmla="*/ 342900 w 2486025"/>
              <a:gd name="connsiteY5" fmla="*/ 47694 h 67272"/>
              <a:gd name="connsiteX6" fmla="*/ 371475 w 2486025"/>
              <a:gd name="connsiteY6" fmla="*/ 57219 h 67272"/>
              <a:gd name="connsiteX7" fmla="*/ 438150 w 2486025"/>
              <a:gd name="connsiteY7" fmla="*/ 47694 h 67272"/>
              <a:gd name="connsiteX8" fmla="*/ 466725 w 2486025"/>
              <a:gd name="connsiteY8" fmla="*/ 28644 h 67272"/>
              <a:gd name="connsiteX9" fmla="*/ 523875 w 2486025"/>
              <a:gd name="connsiteY9" fmla="*/ 57219 h 67272"/>
              <a:gd name="connsiteX10" fmla="*/ 552450 w 2486025"/>
              <a:gd name="connsiteY10" fmla="*/ 66744 h 67272"/>
              <a:gd name="connsiteX11" fmla="*/ 657225 w 2486025"/>
              <a:gd name="connsiteY11" fmla="*/ 57219 h 67272"/>
              <a:gd name="connsiteX12" fmla="*/ 752475 w 2486025"/>
              <a:gd name="connsiteY12" fmla="*/ 47694 h 67272"/>
              <a:gd name="connsiteX13" fmla="*/ 781050 w 2486025"/>
              <a:gd name="connsiteY13" fmla="*/ 57219 h 67272"/>
              <a:gd name="connsiteX14" fmla="*/ 838200 w 2486025"/>
              <a:gd name="connsiteY14" fmla="*/ 47694 h 67272"/>
              <a:gd name="connsiteX15" fmla="*/ 895350 w 2486025"/>
              <a:gd name="connsiteY15" fmla="*/ 9594 h 67272"/>
              <a:gd name="connsiteX16" fmla="*/ 923925 w 2486025"/>
              <a:gd name="connsiteY16" fmla="*/ 69 h 67272"/>
              <a:gd name="connsiteX17" fmla="*/ 962025 w 2486025"/>
              <a:gd name="connsiteY17" fmla="*/ 9594 h 67272"/>
              <a:gd name="connsiteX18" fmla="*/ 1057275 w 2486025"/>
              <a:gd name="connsiteY18" fmla="*/ 38169 h 67272"/>
              <a:gd name="connsiteX19" fmla="*/ 1123950 w 2486025"/>
              <a:gd name="connsiteY19" fmla="*/ 28644 h 67272"/>
              <a:gd name="connsiteX20" fmla="*/ 1181100 w 2486025"/>
              <a:gd name="connsiteY20" fmla="*/ 9594 h 67272"/>
              <a:gd name="connsiteX21" fmla="*/ 1219200 w 2486025"/>
              <a:gd name="connsiteY21" fmla="*/ 19119 h 67272"/>
              <a:gd name="connsiteX22" fmla="*/ 1247775 w 2486025"/>
              <a:gd name="connsiteY22" fmla="*/ 28644 h 67272"/>
              <a:gd name="connsiteX23" fmla="*/ 1323975 w 2486025"/>
              <a:gd name="connsiteY23" fmla="*/ 19119 h 67272"/>
              <a:gd name="connsiteX24" fmla="*/ 1438275 w 2486025"/>
              <a:gd name="connsiteY24" fmla="*/ 19119 h 67272"/>
              <a:gd name="connsiteX25" fmla="*/ 1543050 w 2486025"/>
              <a:gd name="connsiteY25" fmla="*/ 28644 h 67272"/>
              <a:gd name="connsiteX26" fmla="*/ 1695450 w 2486025"/>
              <a:gd name="connsiteY26" fmla="*/ 28644 h 67272"/>
              <a:gd name="connsiteX27" fmla="*/ 1724025 w 2486025"/>
              <a:gd name="connsiteY27" fmla="*/ 19119 h 67272"/>
              <a:gd name="connsiteX28" fmla="*/ 1838325 w 2486025"/>
              <a:gd name="connsiteY28" fmla="*/ 9594 h 67272"/>
              <a:gd name="connsiteX29" fmla="*/ 2028825 w 2486025"/>
              <a:gd name="connsiteY29" fmla="*/ 19119 h 67272"/>
              <a:gd name="connsiteX30" fmla="*/ 2057400 w 2486025"/>
              <a:gd name="connsiteY30" fmla="*/ 28644 h 67272"/>
              <a:gd name="connsiteX31" fmla="*/ 2133600 w 2486025"/>
              <a:gd name="connsiteY31" fmla="*/ 19119 h 67272"/>
              <a:gd name="connsiteX32" fmla="*/ 2247900 w 2486025"/>
              <a:gd name="connsiteY32" fmla="*/ 9594 h 67272"/>
              <a:gd name="connsiteX33" fmla="*/ 2276475 w 2486025"/>
              <a:gd name="connsiteY33" fmla="*/ 28644 h 67272"/>
              <a:gd name="connsiteX34" fmla="*/ 2314575 w 2486025"/>
              <a:gd name="connsiteY34" fmla="*/ 38169 h 67272"/>
              <a:gd name="connsiteX35" fmla="*/ 2343150 w 2486025"/>
              <a:gd name="connsiteY35" fmla="*/ 47694 h 67272"/>
              <a:gd name="connsiteX36" fmla="*/ 2409825 w 2486025"/>
              <a:gd name="connsiteY36" fmla="*/ 38169 h 67272"/>
              <a:gd name="connsiteX37" fmla="*/ 2486025 w 2486025"/>
              <a:gd name="connsiteY37" fmla="*/ 19119 h 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86025" h="67272">
                <a:moveTo>
                  <a:pt x="0" y="9594"/>
                </a:moveTo>
                <a:cubicBezTo>
                  <a:pt x="15875" y="15944"/>
                  <a:pt x="30527" y="28644"/>
                  <a:pt x="47625" y="28644"/>
                </a:cubicBezTo>
                <a:cubicBezTo>
                  <a:pt x="67705" y="28644"/>
                  <a:pt x="104775" y="9594"/>
                  <a:pt x="104775" y="9594"/>
                </a:cubicBezTo>
                <a:cubicBezTo>
                  <a:pt x="177800" y="82619"/>
                  <a:pt x="135255" y="70554"/>
                  <a:pt x="228600" y="57219"/>
                </a:cubicBezTo>
                <a:cubicBezTo>
                  <a:pt x="239836" y="49728"/>
                  <a:pt x="268849" y="26766"/>
                  <a:pt x="285750" y="28644"/>
                </a:cubicBezTo>
                <a:cubicBezTo>
                  <a:pt x="305708" y="30862"/>
                  <a:pt x="323850" y="41344"/>
                  <a:pt x="342900" y="47694"/>
                </a:cubicBezTo>
                <a:lnTo>
                  <a:pt x="371475" y="57219"/>
                </a:lnTo>
                <a:cubicBezTo>
                  <a:pt x="393700" y="54044"/>
                  <a:pt x="416646" y="54145"/>
                  <a:pt x="438150" y="47694"/>
                </a:cubicBezTo>
                <a:cubicBezTo>
                  <a:pt x="449115" y="44405"/>
                  <a:pt x="455433" y="30526"/>
                  <a:pt x="466725" y="28644"/>
                </a:cubicBezTo>
                <a:cubicBezTo>
                  <a:pt x="484681" y="25651"/>
                  <a:pt x="511436" y="51000"/>
                  <a:pt x="523875" y="57219"/>
                </a:cubicBezTo>
                <a:cubicBezTo>
                  <a:pt x="532855" y="61709"/>
                  <a:pt x="542925" y="63569"/>
                  <a:pt x="552450" y="66744"/>
                </a:cubicBezTo>
                <a:cubicBezTo>
                  <a:pt x="587375" y="63569"/>
                  <a:pt x="622934" y="64567"/>
                  <a:pt x="657225" y="57219"/>
                </a:cubicBezTo>
                <a:cubicBezTo>
                  <a:pt x="764336" y="34267"/>
                  <a:pt x="557079" y="19780"/>
                  <a:pt x="752475" y="47694"/>
                </a:cubicBezTo>
                <a:cubicBezTo>
                  <a:pt x="762000" y="50869"/>
                  <a:pt x="771010" y="57219"/>
                  <a:pt x="781050" y="57219"/>
                </a:cubicBezTo>
                <a:cubicBezTo>
                  <a:pt x="800363" y="57219"/>
                  <a:pt x="820373" y="55122"/>
                  <a:pt x="838200" y="47694"/>
                </a:cubicBezTo>
                <a:cubicBezTo>
                  <a:pt x="859334" y="38888"/>
                  <a:pt x="873630" y="16834"/>
                  <a:pt x="895350" y="9594"/>
                </a:cubicBezTo>
                <a:lnTo>
                  <a:pt x="923925" y="69"/>
                </a:lnTo>
                <a:cubicBezTo>
                  <a:pt x="936625" y="3244"/>
                  <a:pt x="949486" y="5832"/>
                  <a:pt x="962025" y="9594"/>
                </a:cubicBezTo>
                <a:cubicBezTo>
                  <a:pt x="1077973" y="44379"/>
                  <a:pt x="969458" y="16215"/>
                  <a:pt x="1057275" y="38169"/>
                </a:cubicBezTo>
                <a:cubicBezTo>
                  <a:pt x="1079500" y="34994"/>
                  <a:pt x="1102074" y="33692"/>
                  <a:pt x="1123950" y="28644"/>
                </a:cubicBezTo>
                <a:cubicBezTo>
                  <a:pt x="1143516" y="24129"/>
                  <a:pt x="1181100" y="9594"/>
                  <a:pt x="1181100" y="9594"/>
                </a:cubicBezTo>
                <a:cubicBezTo>
                  <a:pt x="1193800" y="12769"/>
                  <a:pt x="1206613" y="15523"/>
                  <a:pt x="1219200" y="19119"/>
                </a:cubicBezTo>
                <a:cubicBezTo>
                  <a:pt x="1228854" y="21877"/>
                  <a:pt x="1237735" y="28644"/>
                  <a:pt x="1247775" y="28644"/>
                </a:cubicBezTo>
                <a:cubicBezTo>
                  <a:pt x="1273373" y="28644"/>
                  <a:pt x="1298575" y="22294"/>
                  <a:pt x="1323975" y="19119"/>
                </a:cubicBezTo>
                <a:cubicBezTo>
                  <a:pt x="1380682" y="217"/>
                  <a:pt x="1340117" y="9303"/>
                  <a:pt x="1438275" y="19119"/>
                </a:cubicBezTo>
                <a:lnTo>
                  <a:pt x="1543050" y="28644"/>
                </a:lnTo>
                <a:cubicBezTo>
                  <a:pt x="1607493" y="50125"/>
                  <a:pt x="1575653" y="43619"/>
                  <a:pt x="1695450" y="28644"/>
                </a:cubicBezTo>
                <a:cubicBezTo>
                  <a:pt x="1705413" y="27399"/>
                  <a:pt x="1714073" y="20446"/>
                  <a:pt x="1724025" y="19119"/>
                </a:cubicBezTo>
                <a:cubicBezTo>
                  <a:pt x="1761922" y="14066"/>
                  <a:pt x="1800225" y="12769"/>
                  <a:pt x="1838325" y="9594"/>
                </a:cubicBezTo>
                <a:cubicBezTo>
                  <a:pt x="1901825" y="12769"/>
                  <a:pt x="1965485" y="13611"/>
                  <a:pt x="2028825" y="19119"/>
                </a:cubicBezTo>
                <a:cubicBezTo>
                  <a:pt x="2038827" y="19989"/>
                  <a:pt x="2047360" y="28644"/>
                  <a:pt x="2057400" y="28644"/>
                </a:cubicBezTo>
                <a:cubicBezTo>
                  <a:pt x="2082998" y="28644"/>
                  <a:pt x="2108200" y="22294"/>
                  <a:pt x="2133600" y="19119"/>
                </a:cubicBezTo>
                <a:cubicBezTo>
                  <a:pt x="2209072" y="-6038"/>
                  <a:pt x="2170943" y="-3232"/>
                  <a:pt x="2247900" y="9594"/>
                </a:cubicBezTo>
                <a:cubicBezTo>
                  <a:pt x="2257425" y="15944"/>
                  <a:pt x="2265953" y="24135"/>
                  <a:pt x="2276475" y="28644"/>
                </a:cubicBezTo>
                <a:cubicBezTo>
                  <a:pt x="2288507" y="33801"/>
                  <a:pt x="2301988" y="34573"/>
                  <a:pt x="2314575" y="38169"/>
                </a:cubicBezTo>
                <a:cubicBezTo>
                  <a:pt x="2324229" y="40927"/>
                  <a:pt x="2333625" y="44519"/>
                  <a:pt x="2343150" y="47694"/>
                </a:cubicBezTo>
                <a:cubicBezTo>
                  <a:pt x="2365375" y="44519"/>
                  <a:pt x="2387949" y="43217"/>
                  <a:pt x="2409825" y="38169"/>
                </a:cubicBezTo>
                <a:cubicBezTo>
                  <a:pt x="2501077" y="17111"/>
                  <a:pt x="2438016" y="19119"/>
                  <a:pt x="2486025" y="19119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9AE1E522-6A2C-4D6E-BD32-7DCDBA267E78}"/>
              </a:ext>
            </a:extLst>
          </p:cNvPr>
          <p:cNvSpPr/>
          <p:nvPr/>
        </p:nvSpPr>
        <p:spPr>
          <a:xfrm>
            <a:off x="2002017" y="3202719"/>
            <a:ext cx="5100638" cy="1557338"/>
          </a:xfrm>
          <a:custGeom>
            <a:avLst/>
            <a:gdLst>
              <a:gd name="connsiteX0" fmla="*/ 0 w 6800850"/>
              <a:gd name="connsiteY0" fmla="*/ 2066925 h 2076450"/>
              <a:gd name="connsiteX1" fmla="*/ 57150 w 6800850"/>
              <a:gd name="connsiteY1" fmla="*/ 2076450 h 2076450"/>
              <a:gd name="connsiteX2" fmla="*/ 1609725 w 6800850"/>
              <a:gd name="connsiteY2" fmla="*/ 2066925 h 2076450"/>
              <a:gd name="connsiteX3" fmla="*/ 1724025 w 6800850"/>
              <a:gd name="connsiteY3" fmla="*/ 2038350 h 2076450"/>
              <a:gd name="connsiteX4" fmla="*/ 1752600 w 6800850"/>
              <a:gd name="connsiteY4" fmla="*/ 2028825 h 2076450"/>
              <a:gd name="connsiteX5" fmla="*/ 1781175 w 6800850"/>
              <a:gd name="connsiteY5" fmla="*/ 2019300 h 2076450"/>
              <a:gd name="connsiteX6" fmla="*/ 1838325 w 6800850"/>
              <a:gd name="connsiteY6" fmla="*/ 1981200 h 2076450"/>
              <a:gd name="connsiteX7" fmla="*/ 1924050 w 6800850"/>
              <a:gd name="connsiteY7" fmla="*/ 1933575 h 2076450"/>
              <a:gd name="connsiteX8" fmla="*/ 1952625 w 6800850"/>
              <a:gd name="connsiteY8" fmla="*/ 1914525 h 2076450"/>
              <a:gd name="connsiteX9" fmla="*/ 1981200 w 6800850"/>
              <a:gd name="connsiteY9" fmla="*/ 1895475 h 2076450"/>
              <a:gd name="connsiteX10" fmla="*/ 2009775 w 6800850"/>
              <a:gd name="connsiteY10" fmla="*/ 1866900 h 2076450"/>
              <a:gd name="connsiteX11" fmla="*/ 2066925 w 6800850"/>
              <a:gd name="connsiteY11" fmla="*/ 1828800 h 2076450"/>
              <a:gd name="connsiteX12" fmla="*/ 2124075 w 6800850"/>
              <a:gd name="connsiteY12" fmla="*/ 1771650 h 2076450"/>
              <a:gd name="connsiteX13" fmla="*/ 2190750 w 6800850"/>
              <a:gd name="connsiteY13" fmla="*/ 1695450 h 2076450"/>
              <a:gd name="connsiteX14" fmla="*/ 2209800 w 6800850"/>
              <a:gd name="connsiteY14" fmla="*/ 1666875 h 2076450"/>
              <a:gd name="connsiteX15" fmla="*/ 2266950 w 6800850"/>
              <a:gd name="connsiteY15" fmla="*/ 1628775 h 2076450"/>
              <a:gd name="connsiteX16" fmla="*/ 2295525 w 6800850"/>
              <a:gd name="connsiteY16" fmla="*/ 1609725 h 2076450"/>
              <a:gd name="connsiteX17" fmla="*/ 2381250 w 6800850"/>
              <a:gd name="connsiteY17" fmla="*/ 1543050 h 2076450"/>
              <a:gd name="connsiteX18" fmla="*/ 2409825 w 6800850"/>
              <a:gd name="connsiteY18" fmla="*/ 1524000 h 2076450"/>
              <a:gd name="connsiteX19" fmla="*/ 2438400 w 6800850"/>
              <a:gd name="connsiteY19" fmla="*/ 1514475 h 2076450"/>
              <a:gd name="connsiteX20" fmla="*/ 2466975 w 6800850"/>
              <a:gd name="connsiteY20" fmla="*/ 1495425 h 2076450"/>
              <a:gd name="connsiteX21" fmla="*/ 2524125 w 6800850"/>
              <a:gd name="connsiteY21" fmla="*/ 1476375 h 2076450"/>
              <a:gd name="connsiteX22" fmla="*/ 2590800 w 6800850"/>
              <a:gd name="connsiteY22" fmla="*/ 1447800 h 2076450"/>
              <a:gd name="connsiteX23" fmla="*/ 2743200 w 6800850"/>
              <a:gd name="connsiteY23" fmla="*/ 1438275 h 2076450"/>
              <a:gd name="connsiteX24" fmla="*/ 3114675 w 6800850"/>
              <a:gd name="connsiteY24" fmla="*/ 1419225 h 2076450"/>
              <a:gd name="connsiteX25" fmla="*/ 3429000 w 6800850"/>
              <a:gd name="connsiteY25" fmla="*/ 1400175 h 2076450"/>
              <a:gd name="connsiteX26" fmla="*/ 3543300 w 6800850"/>
              <a:gd name="connsiteY26" fmla="*/ 1381125 h 2076450"/>
              <a:gd name="connsiteX27" fmla="*/ 3600450 w 6800850"/>
              <a:gd name="connsiteY27" fmla="*/ 1371600 h 2076450"/>
              <a:gd name="connsiteX28" fmla="*/ 3657600 w 6800850"/>
              <a:gd name="connsiteY28" fmla="*/ 1362075 h 2076450"/>
              <a:gd name="connsiteX29" fmla="*/ 3686175 w 6800850"/>
              <a:gd name="connsiteY29" fmla="*/ 1352550 h 2076450"/>
              <a:gd name="connsiteX30" fmla="*/ 3714750 w 6800850"/>
              <a:gd name="connsiteY30" fmla="*/ 1323975 h 2076450"/>
              <a:gd name="connsiteX31" fmla="*/ 3733800 w 6800850"/>
              <a:gd name="connsiteY31" fmla="*/ 1295400 h 2076450"/>
              <a:gd name="connsiteX32" fmla="*/ 3762375 w 6800850"/>
              <a:gd name="connsiteY32" fmla="*/ 1276350 h 2076450"/>
              <a:gd name="connsiteX33" fmla="*/ 3800475 w 6800850"/>
              <a:gd name="connsiteY33" fmla="*/ 1219200 h 2076450"/>
              <a:gd name="connsiteX34" fmla="*/ 3876675 w 6800850"/>
              <a:gd name="connsiteY34" fmla="*/ 1133475 h 2076450"/>
              <a:gd name="connsiteX35" fmla="*/ 3933825 w 6800850"/>
              <a:gd name="connsiteY35" fmla="*/ 1095375 h 2076450"/>
              <a:gd name="connsiteX36" fmla="*/ 4019550 w 6800850"/>
              <a:gd name="connsiteY36" fmla="*/ 1066800 h 2076450"/>
              <a:gd name="connsiteX37" fmla="*/ 4048125 w 6800850"/>
              <a:gd name="connsiteY37" fmla="*/ 1057275 h 2076450"/>
              <a:gd name="connsiteX38" fmla="*/ 4076700 w 6800850"/>
              <a:gd name="connsiteY38" fmla="*/ 1047750 h 2076450"/>
              <a:gd name="connsiteX39" fmla="*/ 4210050 w 6800850"/>
              <a:gd name="connsiteY39" fmla="*/ 1009650 h 2076450"/>
              <a:gd name="connsiteX40" fmla="*/ 4248150 w 6800850"/>
              <a:gd name="connsiteY40" fmla="*/ 990600 h 2076450"/>
              <a:gd name="connsiteX41" fmla="*/ 4276725 w 6800850"/>
              <a:gd name="connsiteY41" fmla="*/ 981075 h 2076450"/>
              <a:gd name="connsiteX42" fmla="*/ 4333875 w 6800850"/>
              <a:gd name="connsiteY42" fmla="*/ 952500 h 2076450"/>
              <a:gd name="connsiteX43" fmla="*/ 4362450 w 6800850"/>
              <a:gd name="connsiteY43" fmla="*/ 923925 h 2076450"/>
              <a:gd name="connsiteX44" fmla="*/ 4419600 w 6800850"/>
              <a:gd name="connsiteY44" fmla="*/ 885825 h 2076450"/>
              <a:gd name="connsiteX45" fmla="*/ 4448175 w 6800850"/>
              <a:gd name="connsiteY45" fmla="*/ 857250 h 2076450"/>
              <a:gd name="connsiteX46" fmla="*/ 4505325 w 6800850"/>
              <a:gd name="connsiteY46" fmla="*/ 819150 h 2076450"/>
              <a:gd name="connsiteX47" fmla="*/ 4562475 w 6800850"/>
              <a:gd name="connsiteY47" fmla="*/ 762000 h 2076450"/>
              <a:gd name="connsiteX48" fmla="*/ 4610100 w 6800850"/>
              <a:gd name="connsiteY48" fmla="*/ 704850 h 2076450"/>
              <a:gd name="connsiteX49" fmla="*/ 4619625 w 6800850"/>
              <a:gd name="connsiteY49" fmla="*/ 676275 h 2076450"/>
              <a:gd name="connsiteX50" fmla="*/ 4657725 w 6800850"/>
              <a:gd name="connsiteY50" fmla="*/ 619125 h 2076450"/>
              <a:gd name="connsiteX51" fmla="*/ 4695825 w 6800850"/>
              <a:gd name="connsiteY51" fmla="*/ 504825 h 2076450"/>
              <a:gd name="connsiteX52" fmla="*/ 4705350 w 6800850"/>
              <a:gd name="connsiteY52" fmla="*/ 476250 h 2076450"/>
              <a:gd name="connsiteX53" fmla="*/ 4714875 w 6800850"/>
              <a:gd name="connsiteY53" fmla="*/ 447675 h 2076450"/>
              <a:gd name="connsiteX54" fmla="*/ 4752975 w 6800850"/>
              <a:gd name="connsiteY54" fmla="*/ 390525 h 2076450"/>
              <a:gd name="connsiteX55" fmla="*/ 4772025 w 6800850"/>
              <a:gd name="connsiteY55" fmla="*/ 361950 h 2076450"/>
              <a:gd name="connsiteX56" fmla="*/ 4829175 w 6800850"/>
              <a:gd name="connsiteY56" fmla="*/ 323850 h 2076450"/>
              <a:gd name="connsiteX57" fmla="*/ 4857750 w 6800850"/>
              <a:gd name="connsiteY57" fmla="*/ 304800 h 2076450"/>
              <a:gd name="connsiteX58" fmla="*/ 4924425 w 6800850"/>
              <a:gd name="connsiteY58" fmla="*/ 285750 h 2076450"/>
              <a:gd name="connsiteX59" fmla="*/ 4981575 w 6800850"/>
              <a:gd name="connsiteY59" fmla="*/ 257175 h 2076450"/>
              <a:gd name="connsiteX60" fmla="*/ 5038725 w 6800850"/>
              <a:gd name="connsiteY60" fmla="*/ 219075 h 2076450"/>
              <a:gd name="connsiteX61" fmla="*/ 5067300 w 6800850"/>
              <a:gd name="connsiteY61" fmla="*/ 200025 h 2076450"/>
              <a:gd name="connsiteX62" fmla="*/ 5095875 w 6800850"/>
              <a:gd name="connsiteY62" fmla="*/ 180975 h 2076450"/>
              <a:gd name="connsiteX63" fmla="*/ 5124450 w 6800850"/>
              <a:gd name="connsiteY63" fmla="*/ 152400 h 2076450"/>
              <a:gd name="connsiteX64" fmla="*/ 5143500 w 6800850"/>
              <a:gd name="connsiteY64" fmla="*/ 123825 h 2076450"/>
              <a:gd name="connsiteX65" fmla="*/ 5200650 w 6800850"/>
              <a:gd name="connsiteY65" fmla="*/ 76200 h 2076450"/>
              <a:gd name="connsiteX66" fmla="*/ 5229225 w 6800850"/>
              <a:gd name="connsiteY66" fmla="*/ 66675 h 2076450"/>
              <a:gd name="connsiteX67" fmla="*/ 5381625 w 6800850"/>
              <a:gd name="connsiteY67" fmla="*/ 47625 h 2076450"/>
              <a:gd name="connsiteX68" fmla="*/ 5448300 w 6800850"/>
              <a:gd name="connsiteY68" fmla="*/ 28575 h 2076450"/>
              <a:gd name="connsiteX69" fmla="*/ 5476875 w 6800850"/>
              <a:gd name="connsiteY69" fmla="*/ 0 h 2076450"/>
              <a:gd name="connsiteX70" fmla="*/ 5572125 w 6800850"/>
              <a:gd name="connsiteY70" fmla="*/ 9525 h 2076450"/>
              <a:gd name="connsiteX71" fmla="*/ 5600700 w 6800850"/>
              <a:gd name="connsiteY71" fmla="*/ 19050 h 2076450"/>
              <a:gd name="connsiteX72" fmla="*/ 5657850 w 6800850"/>
              <a:gd name="connsiteY72" fmla="*/ 76200 h 2076450"/>
              <a:gd name="connsiteX73" fmla="*/ 5686425 w 6800850"/>
              <a:gd name="connsiteY73" fmla="*/ 85725 h 2076450"/>
              <a:gd name="connsiteX74" fmla="*/ 5743575 w 6800850"/>
              <a:gd name="connsiteY74" fmla="*/ 133350 h 2076450"/>
              <a:gd name="connsiteX75" fmla="*/ 5762625 w 6800850"/>
              <a:gd name="connsiteY75" fmla="*/ 190500 h 2076450"/>
              <a:gd name="connsiteX76" fmla="*/ 5781675 w 6800850"/>
              <a:gd name="connsiteY76" fmla="*/ 219075 h 2076450"/>
              <a:gd name="connsiteX77" fmla="*/ 5800725 w 6800850"/>
              <a:gd name="connsiteY77" fmla="*/ 285750 h 2076450"/>
              <a:gd name="connsiteX78" fmla="*/ 5810250 w 6800850"/>
              <a:gd name="connsiteY78" fmla="*/ 314325 h 2076450"/>
              <a:gd name="connsiteX79" fmla="*/ 5829300 w 6800850"/>
              <a:gd name="connsiteY79" fmla="*/ 342900 h 2076450"/>
              <a:gd name="connsiteX80" fmla="*/ 5838825 w 6800850"/>
              <a:gd name="connsiteY80" fmla="*/ 371475 h 2076450"/>
              <a:gd name="connsiteX81" fmla="*/ 5867400 w 6800850"/>
              <a:gd name="connsiteY81" fmla="*/ 390525 h 2076450"/>
              <a:gd name="connsiteX82" fmla="*/ 5905500 w 6800850"/>
              <a:gd name="connsiteY82" fmla="*/ 447675 h 2076450"/>
              <a:gd name="connsiteX83" fmla="*/ 5924550 w 6800850"/>
              <a:gd name="connsiteY83" fmla="*/ 476250 h 2076450"/>
              <a:gd name="connsiteX84" fmla="*/ 5934075 w 6800850"/>
              <a:gd name="connsiteY84" fmla="*/ 504825 h 2076450"/>
              <a:gd name="connsiteX85" fmla="*/ 5972175 w 6800850"/>
              <a:gd name="connsiteY85" fmla="*/ 561975 h 2076450"/>
              <a:gd name="connsiteX86" fmla="*/ 5981700 w 6800850"/>
              <a:gd name="connsiteY86" fmla="*/ 590550 h 2076450"/>
              <a:gd name="connsiteX87" fmla="*/ 6019800 w 6800850"/>
              <a:gd name="connsiteY87" fmla="*/ 647700 h 2076450"/>
              <a:gd name="connsiteX88" fmla="*/ 6057900 w 6800850"/>
              <a:gd name="connsiteY88" fmla="*/ 704850 h 2076450"/>
              <a:gd name="connsiteX89" fmla="*/ 6076950 w 6800850"/>
              <a:gd name="connsiteY89" fmla="*/ 733425 h 2076450"/>
              <a:gd name="connsiteX90" fmla="*/ 6134100 w 6800850"/>
              <a:gd name="connsiteY90" fmla="*/ 847725 h 2076450"/>
              <a:gd name="connsiteX91" fmla="*/ 6162675 w 6800850"/>
              <a:gd name="connsiteY91" fmla="*/ 876300 h 2076450"/>
              <a:gd name="connsiteX92" fmla="*/ 6219825 w 6800850"/>
              <a:gd name="connsiteY92" fmla="*/ 914400 h 2076450"/>
              <a:gd name="connsiteX93" fmla="*/ 6276975 w 6800850"/>
              <a:gd name="connsiteY93" fmla="*/ 952500 h 2076450"/>
              <a:gd name="connsiteX94" fmla="*/ 6334125 w 6800850"/>
              <a:gd name="connsiteY94" fmla="*/ 990600 h 2076450"/>
              <a:gd name="connsiteX95" fmla="*/ 6362700 w 6800850"/>
              <a:gd name="connsiteY95" fmla="*/ 1009650 h 2076450"/>
              <a:gd name="connsiteX96" fmla="*/ 6438900 w 6800850"/>
              <a:gd name="connsiteY96" fmla="*/ 1095375 h 2076450"/>
              <a:gd name="connsiteX97" fmla="*/ 6486525 w 6800850"/>
              <a:gd name="connsiteY97" fmla="*/ 1143000 h 2076450"/>
              <a:gd name="connsiteX98" fmla="*/ 6505575 w 6800850"/>
              <a:gd name="connsiteY98" fmla="*/ 1171575 h 2076450"/>
              <a:gd name="connsiteX99" fmla="*/ 6534150 w 6800850"/>
              <a:gd name="connsiteY99" fmla="*/ 1200150 h 2076450"/>
              <a:gd name="connsiteX100" fmla="*/ 6543675 w 6800850"/>
              <a:gd name="connsiteY100" fmla="*/ 1228725 h 2076450"/>
              <a:gd name="connsiteX101" fmla="*/ 6581775 w 6800850"/>
              <a:gd name="connsiteY101" fmla="*/ 1285875 h 2076450"/>
              <a:gd name="connsiteX102" fmla="*/ 6619875 w 6800850"/>
              <a:gd name="connsiteY102" fmla="*/ 1295400 h 2076450"/>
              <a:gd name="connsiteX103" fmla="*/ 6648450 w 6800850"/>
              <a:gd name="connsiteY103" fmla="*/ 1304925 h 2076450"/>
              <a:gd name="connsiteX104" fmla="*/ 6724650 w 6800850"/>
              <a:gd name="connsiteY104" fmla="*/ 1314450 h 2076450"/>
              <a:gd name="connsiteX105" fmla="*/ 6743700 w 6800850"/>
              <a:gd name="connsiteY105" fmla="*/ 1343025 h 2076450"/>
              <a:gd name="connsiteX106" fmla="*/ 6772275 w 6800850"/>
              <a:gd name="connsiteY106" fmla="*/ 1400175 h 2076450"/>
              <a:gd name="connsiteX107" fmla="*/ 6791325 w 6800850"/>
              <a:gd name="connsiteY107" fmla="*/ 1514475 h 2076450"/>
              <a:gd name="connsiteX108" fmla="*/ 6800850 w 6800850"/>
              <a:gd name="connsiteY108" fmla="*/ 152400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800850" h="2076450">
                <a:moveTo>
                  <a:pt x="0" y="2066925"/>
                </a:moveTo>
                <a:cubicBezTo>
                  <a:pt x="19050" y="2070100"/>
                  <a:pt x="37837" y="2076450"/>
                  <a:pt x="57150" y="2076450"/>
                </a:cubicBezTo>
                <a:lnTo>
                  <a:pt x="1609725" y="2066925"/>
                </a:lnTo>
                <a:cubicBezTo>
                  <a:pt x="1649620" y="2066453"/>
                  <a:pt x="1687089" y="2050662"/>
                  <a:pt x="1724025" y="2038350"/>
                </a:cubicBezTo>
                <a:lnTo>
                  <a:pt x="1752600" y="2028825"/>
                </a:lnTo>
                <a:cubicBezTo>
                  <a:pt x="1762125" y="2025650"/>
                  <a:pt x="1772821" y="2024869"/>
                  <a:pt x="1781175" y="2019300"/>
                </a:cubicBezTo>
                <a:cubicBezTo>
                  <a:pt x="1800225" y="2006600"/>
                  <a:pt x="1816605" y="1988440"/>
                  <a:pt x="1838325" y="1981200"/>
                </a:cubicBezTo>
                <a:cubicBezTo>
                  <a:pt x="1888620" y="1964435"/>
                  <a:pt x="1858546" y="1977244"/>
                  <a:pt x="1924050" y="1933575"/>
                </a:cubicBezTo>
                <a:lnTo>
                  <a:pt x="1952625" y="1914525"/>
                </a:lnTo>
                <a:cubicBezTo>
                  <a:pt x="1962150" y="1908175"/>
                  <a:pt x="1973105" y="1903570"/>
                  <a:pt x="1981200" y="1895475"/>
                </a:cubicBezTo>
                <a:cubicBezTo>
                  <a:pt x="1990725" y="1885950"/>
                  <a:pt x="1999142" y="1875170"/>
                  <a:pt x="2009775" y="1866900"/>
                </a:cubicBezTo>
                <a:cubicBezTo>
                  <a:pt x="2027847" y="1852844"/>
                  <a:pt x="2050736" y="1844989"/>
                  <a:pt x="2066925" y="1828800"/>
                </a:cubicBezTo>
                <a:cubicBezTo>
                  <a:pt x="2085975" y="1809750"/>
                  <a:pt x="2109131" y="1794066"/>
                  <a:pt x="2124075" y="1771650"/>
                </a:cubicBezTo>
                <a:cubicBezTo>
                  <a:pt x="2168525" y="1704975"/>
                  <a:pt x="2143125" y="1727200"/>
                  <a:pt x="2190750" y="1695450"/>
                </a:cubicBezTo>
                <a:cubicBezTo>
                  <a:pt x="2197100" y="1685925"/>
                  <a:pt x="2201185" y="1674413"/>
                  <a:pt x="2209800" y="1666875"/>
                </a:cubicBezTo>
                <a:cubicBezTo>
                  <a:pt x="2227030" y="1651798"/>
                  <a:pt x="2247900" y="1641475"/>
                  <a:pt x="2266950" y="1628775"/>
                </a:cubicBezTo>
                <a:cubicBezTo>
                  <a:pt x="2276475" y="1622425"/>
                  <a:pt x="2287430" y="1617820"/>
                  <a:pt x="2295525" y="1609725"/>
                </a:cubicBezTo>
                <a:cubicBezTo>
                  <a:pt x="2340289" y="1564961"/>
                  <a:pt x="2312892" y="1588622"/>
                  <a:pt x="2381250" y="1543050"/>
                </a:cubicBezTo>
                <a:cubicBezTo>
                  <a:pt x="2390775" y="1536700"/>
                  <a:pt x="2398965" y="1527620"/>
                  <a:pt x="2409825" y="1524000"/>
                </a:cubicBezTo>
                <a:cubicBezTo>
                  <a:pt x="2419350" y="1520825"/>
                  <a:pt x="2429420" y="1518965"/>
                  <a:pt x="2438400" y="1514475"/>
                </a:cubicBezTo>
                <a:cubicBezTo>
                  <a:pt x="2448639" y="1509355"/>
                  <a:pt x="2456514" y="1500074"/>
                  <a:pt x="2466975" y="1495425"/>
                </a:cubicBezTo>
                <a:cubicBezTo>
                  <a:pt x="2485325" y="1487270"/>
                  <a:pt x="2507417" y="1487514"/>
                  <a:pt x="2524125" y="1476375"/>
                </a:cubicBezTo>
                <a:cubicBezTo>
                  <a:pt x="2552202" y="1457657"/>
                  <a:pt x="2554619" y="1451418"/>
                  <a:pt x="2590800" y="1447800"/>
                </a:cubicBezTo>
                <a:cubicBezTo>
                  <a:pt x="2641447" y="1442735"/>
                  <a:pt x="2692376" y="1441047"/>
                  <a:pt x="2743200" y="1438275"/>
                </a:cubicBezTo>
                <a:lnTo>
                  <a:pt x="3114675" y="1419225"/>
                </a:lnTo>
                <a:cubicBezTo>
                  <a:pt x="3238195" y="1378052"/>
                  <a:pt x="3090192" y="1424376"/>
                  <a:pt x="3429000" y="1400175"/>
                </a:cubicBezTo>
                <a:cubicBezTo>
                  <a:pt x="3467527" y="1397423"/>
                  <a:pt x="3505200" y="1387475"/>
                  <a:pt x="3543300" y="1381125"/>
                </a:cubicBezTo>
                <a:lnTo>
                  <a:pt x="3600450" y="1371600"/>
                </a:lnTo>
                <a:cubicBezTo>
                  <a:pt x="3619500" y="1368425"/>
                  <a:pt x="3639278" y="1368182"/>
                  <a:pt x="3657600" y="1362075"/>
                </a:cubicBezTo>
                <a:lnTo>
                  <a:pt x="3686175" y="1352550"/>
                </a:lnTo>
                <a:cubicBezTo>
                  <a:pt x="3695700" y="1343025"/>
                  <a:pt x="3706126" y="1334323"/>
                  <a:pt x="3714750" y="1323975"/>
                </a:cubicBezTo>
                <a:cubicBezTo>
                  <a:pt x="3722079" y="1315181"/>
                  <a:pt x="3725705" y="1303495"/>
                  <a:pt x="3733800" y="1295400"/>
                </a:cubicBezTo>
                <a:cubicBezTo>
                  <a:pt x="3741895" y="1287305"/>
                  <a:pt x="3752850" y="1282700"/>
                  <a:pt x="3762375" y="1276350"/>
                </a:cubicBezTo>
                <a:lnTo>
                  <a:pt x="3800475" y="1219200"/>
                </a:lnTo>
                <a:cubicBezTo>
                  <a:pt x="3823380" y="1184843"/>
                  <a:pt x="3837528" y="1159573"/>
                  <a:pt x="3876675" y="1133475"/>
                </a:cubicBezTo>
                <a:cubicBezTo>
                  <a:pt x="3895725" y="1120775"/>
                  <a:pt x="3912105" y="1102615"/>
                  <a:pt x="3933825" y="1095375"/>
                </a:cubicBezTo>
                <a:lnTo>
                  <a:pt x="4019550" y="1066800"/>
                </a:lnTo>
                <a:lnTo>
                  <a:pt x="4048125" y="1057275"/>
                </a:lnTo>
                <a:cubicBezTo>
                  <a:pt x="4057650" y="1054100"/>
                  <a:pt x="4066960" y="1050185"/>
                  <a:pt x="4076700" y="1047750"/>
                </a:cubicBezTo>
                <a:cubicBezTo>
                  <a:pt x="4101115" y="1041646"/>
                  <a:pt x="4182721" y="1023315"/>
                  <a:pt x="4210050" y="1009650"/>
                </a:cubicBezTo>
                <a:cubicBezTo>
                  <a:pt x="4222750" y="1003300"/>
                  <a:pt x="4235099" y="996193"/>
                  <a:pt x="4248150" y="990600"/>
                </a:cubicBezTo>
                <a:cubicBezTo>
                  <a:pt x="4257378" y="986645"/>
                  <a:pt x="4267745" y="985565"/>
                  <a:pt x="4276725" y="981075"/>
                </a:cubicBezTo>
                <a:cubicBezTo>
                  <a:pt x="4350583" y="944146"/>
                  <a:pt x="4262051" y="976441"/>
                  <a:pt x="4333875" y="952500"/>
                </a:cubicBezTo>
                <a:cubicBezTo>
                  <a:pt x="4343400" y="942975"/>
                  <a:pt x="4351817" y="932195"/>
                  <a:pt x="4362450" y="923925"/>
                </a:cubicBezTo>
                <a:cubicBezTo>
                  <a:pt x="4380522" y="909869"/>
                  <a:pt x="4403411" y="902014"/>
                  <a:pt x="4419600" y="885825"/>
                </a:cubicBezTo>
                <a:cubicBezTo>
                  <a:pt x="4429125" y="876300"/>
                  <a:pt x="4437542" y="865520"/>
                  <a:pt x="4448175" y="857250"/>
                </a:cubicBezTo>
                <a:cubicBezTo>
                  <a:pt x="4466247" y="843194"/>
                  <a:pt x="4489136" y="835339"/>
                  <a:pt x="4505325" y="819150"/>
                </a:cubicBezTo>
                <a:cubicBezTo>
                  <a:pt x="4524375" y="800100"/>
                  <a:pt x="4547531" y="784416"/>
                  <a:pt x="4562475" y="762000"/>
                </a:cubicBezTo>
                <a:cubicBezTo>
                  <a:pt x="4588997" y="722217"/>
                  <a:pt x="4573430" y="741520"/>
                  <a:pt x="4610100" y="704850"/>
                </a:cubicBezTo>
                <a:cubicBezTo>
                  <a:pt x="4613275" y="695325"/>
                  <a:pt x="4614749" y="685052"/>
                  <a:pt x="4619625" y="676275"/>
                </a:cubicBezTo>
                <a:cubicBezTo>
                  <a:pt x="4630744" y="656261"/>
                  <a:pt x="4650485" y="640845"/>
                  <a:pt x="4657725" y="619125"/>
                </a:cubicBezTo>
                <a:lnTo>
                  <a:pt x="4695825" y="504825"/>
                </a:lnTo>
                <a:lnTo>
                  <a:pt x="4705350" y="476250"/>
                </a:lnTo>
                <a:cubicBezTo>
                  <a:pt x="4708525" y="466725"/>
                  <a:pt x="4709306" y="456029"/>
                  <a:pt x="4714875" y="447675"/>
                </a:cubicBezTo>
                <a:lnTo>
                  <a:pt x="4752975" y="390525"/>
                </a:lnTo>
                <a:cubicBezTo>
                  <a:pt x="4759325" y="381000"/>
                  <a:pt x="4762500" y="368300"/>
                  <a:pt x="4772025" y="361950"/>
                </a:cubicBezTo>
                <a:lnTo>
                  <a:pt x="4829175" y="323850"/>
                </a:lnTo>
                <a:cubicBezTo>
                  <a:pt x="4838700" y="317500"/>
                  <a:pt x="4846890" y="308420"/>
                  <a:pt x="4857750" y="304800"/>
                </a:cubicBezTo>
                <a:cubicBezTo>
                  <a:pt x="4898744" y="291135"/>
                  <a:pt x="4876585" y="297710"/>
                  <a:pt x="4924425" y="285750"/>
                </a:cubicBezTo>
                <a:cubicBezTo>
                  <a:pt x="5051280" y="201180"/>
                  <a:pt x="4863269" y="322900"/>
                  <a:pt x="4981575" y="257175"/>
                </a:cubicBezTo>
                <a:cubicBezTo>
                  <a:pt x="5001589" y="246056"/>
                  <a:pt x="5019675" y="231775"/>
                  <a:pt x="5038725" y="219075"/>
                </a:cubicBezTo>
                <a:lnTo>
                  <a:pt x="5067300" y="200025"/>
                </a:lnTo>
                <a:cubicBezTo>
                  <a:pt x="5076825" y="193675"/>
                  <a:pt x="5087780" y="189070"/>
                  <a:pt x="5095875" y="180975"/>
                </a:cubicBezTo>
                <a:cubicBezTo>
                  <a:pt x="5105400" y="171450"/>
                  <a:pt x="5115826" y="162748"/>
                  <a:pt x="5124450" y="152400"/>
                </a:cubicBezTo>
                <a:cubicBezTo>
                  <a:pt x="5131779" y="143606"/>
                  <a:pt x="5136171" y="132619"/>
                  <a:pt x="5143500" y="123825"/>
                </a:cubicBezTo>
                <a:cubicBezTo>
                  <a:pt x="5158547" y="105769"/>
                  <a:pt x="5179243" y="86904"/>
                  <a:pt x="5200650" y="76200"/>
                </a:cubicBezTo>
                <a:cubicBezTo>
                  <a:pt x="5209630" y="71710"/>
                  <a:pt x="5219485" y="69110"/>
                  <a:pt x="5229225" y="66675"/>
                </a:cubicBezTo>
                <a:cubicBezTo>
                  <a:pt x="5285462" y="52616"/>
                  <a:pt x="5316561" y="53540"/>
                  <a:pt x="5381625" y="47625"/>
                </a:cubicBezTo>
                <a:cubicBezTo>
                  <a:pt x="5386706" y="46355"/>
                  <a:pt x="5440101" y="34041"/>
                  <a:pt x="5448300" y="28575"/>
                </a:cubicBezTo>
                <a:cubicBezTo>
                  <a:pt x="5459508" y="21103"/>
                  <a:pt x="5467350" y="9525"/>
                  <a:pt x="5476875" y="0"/>
                </a:cubicBezTo>
                <a:cubicBezTo>
                  <a:pt x="5508625" y="3175"/>
                  <a:pt x="5540588" y="4673"/>
                  <a:pt x="5572125" y="9525"/>
                </a:cubicBezTo>
                <a:cubicBezTo>
                  <a:pt x="5582048" y="11052"/>
                  <a:pt x="5592775" y="12886"/>
                  <a:pt x="5600700" y="19050"/>
                </a:cubicBezTo>
                <a:cubicBezTo>
                  <a:pt x="5621966" y="35590"/>
                  <a:pt x="5632292" y="67681"/>
                  <a:pt x="5657850" y="76200"/>
                </a:cubicBezTo>
                <a:cubicBezTo>
                  <a:pt x="5667375" y="79375"/>
                  <a:pt x="5677445" y="81235"/>
                  <a:pt x="5686425" y="85725"/>
                </a:cubicBezTo>
                <a:cubicBezTo>
                  <a:pt x="5712947" y="98986"/>
                  <a:pt x="5722509" y="112284"/>
                  <a:pt x="5743575" y="133350"/>
                </a:cubicBezTo>
                <a:cubicBezTo>
                  <a:pt x="5749925" y="152400"/>
                  <a:pt x="5751486" y="173792"/>
                  <a:pt x="5762625" y="190500"/>
                </a:cubicBezTo>
                <a:cubicBezTo>
                  <a:pt x="5768975" y="200025"/>
                  <a:pt x="5776555" y="208836"/>
                  <a:pt x="5781675" y="219075"/>
                </a:cubicBezTo>
                <a:cubicBezTo>
                  <a:pt x="5789288" y="234300"/>
                  <a:pt x="5796656" y="271508"/>
                  <a:pt x="5800725" y="285750"/>
                </a:cubicBezTo>
                <a:cubicBezTo>
                  <a:pt x="5803483" y="295404"/>
                  <a:pt x="5805760" y="305345"/>
                  <a:pt x="5810250" y="314325"/>
                </a:cubicBezTo>
                <a:cubicBezTo>
                  <a:pt x="5815370" y="324564"/>
                  <a:pt x="5824180" y="332661"/>
                  <a:pt x="5829300" y="342900"/>
                </a:cubicBezTo>
                <a:cubicBezTo>
                  <a:pt x="5833790" y="351880"/>
                  <a:pt x="5832553" y="363635"/>
                  <a:pt x="5838825" y="371475"/>
                </a:cubicBezTo>
                <a:cubicBezTo>
                  <a:pt x="5845976" y="380414"/>
                  <a:pt x="5857875" y="384175"/>
                  <a:pt x="5867400" y="390525"/>
                </a:cubicBezTo>
                <a:lnTo>
                  <a:pt x="5905500" y="447675"/>
                </a:lnTo>
                <a:cubicBezTo>
                  <a:pt x="5911850" y="457200"/>
                  <a:pt x="5920930" y="465390"/>
                  <a:pt x="5924550" y="476250"/>
                </a:cubicBezTo>
                <a:cubicBezTo>
                  <a:pt x="5927725" y="485775"/>
                  <a:pt x="5929199" y="496048"/>
                  <a:pt x="5934075" y="504825"/>
                </a:cubicBezTo>
                <a:cubicBezTo>
                  <a:pt x="5945194" y="524839"/>
                  <a:pt x="5964935" y="540255"/>
                  <a:pt x="5972175" y="561975"/>
                </a:cubicBezTo>
                <a:cubicBezTo>
                  <a:pt x="5975350" y="571500"/>
                  <a:pt x="5976824" y="581773"/>
                  <a:pt x="5981700" y="590550"/>
                </a:cubicBezTo>
                <a:cubicBezTo>
                  <a:pt x="5992819" y="610564"/>
                  <a:pt x="6007100" y="628650"/>
                  <a:pt x="6019800" y="647700"/>
                </a:cubicBezTo>
                <a:lnTo>
                  <a:pt x="6057900" y="704850"/>
                </a:lnTo>
                <a:cubicBezTo>
                  <a:pt x="6064250" y="714375"/>
                  <a:pt x="6073330" y="722565"/>
                  <a:pt x="6076950" y="733425"/>
                </a:cubicBezTo>
                <a:cubicBezTo>
                  <a:pt x="6092444" y="779906"/>
                  <a:pt x="6097171" y="810796"/>
                  <a:pt x="6134100" y="847725"/>
                </a:cubicBezTo>
                <a:cubicBezTo>
                  <a:pt x="6143625" y="857250"/>
                  <a:pt x="6152042" y="868030"/>
                  <a:pt x="6162675" y="876300"/>
                </a:cubicBezTo>
                <a:cubicBezTo>
                  <a:pt x="6180747" y="890356"/>
                  <a:pt x="6200775" y="901700"/>
                  <a:pt x="6219825" y="914400"/>
                </a:cubicBezTo>
                <a:lnTo>
                  <a:pt x="6276975" y="952500"/>
                </a:lnTo>
                <a:lnTo>
                  <a:pt x="6334125" y="990600"/>
                </a:lnTo>
                <a:lnTo>
                  <a:pt x="6362700" y="1009650"/>
                </a:lnTo>
                <a:cubicBezTo>
                  <a:pt x="6450288" y="1141032"/>
                  <a:pt x="6354276" y="1010751"/>
                  <a:pt x="6438900" y="1095375"/>
                </a:cubicBezTo>
                <a:cubicBezTo>
                  <a:pt x="6502400" y="1158875"/>
                  <a:pt x="6410325" y="1092200"/>
                  <a:pt x="6486525" y="1143000"/>
                </a:cubicBezTo>
                <a:cubicBezTo>
                  <a:pt x="6492875" y="1152525"/>
                  <a:pt x="6498246" y="1162781"/>
                  <a:pt x="6505575" y="1171575"/>
                </a:cubicBezTo>
                <a:cubicBezTo>
                  <a:pt x="6514199" y="1181923"/>
                  <a:pt x="6526678" y="1188942"/>
                  <a:pt x="6534150" y="1200150"/>
                </a:cubicBezTo>
                <a:cubicBezTo>
                  <a:pt x="6539719" y="1208504"/>
                  <a:pt x="6538799" y="1219948"/>
                  <a:pt x="6543675" y="1228725"/>
                </a:cubicBezTo>
                <a:cubicBezTo>
                  <a:pt x="6554794" y="1248739"/>
                  <a:pt x="6559563" y="1280322"/>
                  <a:pt x="6581775" y="1285875"/>
                </a:cubicBezTo>
                <a:cubicBezTo>
                  <a:pt x="6594475" y="1289050"/>
                  <a:pt x="6607288" y="1291804"/>
                  <a:pt x="6619875" y="1295400"/>
                </a:cubicBezTo>
                <a:cubicBezTo>
                  <a:pt x="6629529" y="1298158"/>
                  <a:pt x="6638572" y="1303129"/>
                  <a:pt x="6648450" y="1304925"/>
                </a:cubicBezTo>
                <a:cubicBezTo>
                  <a:pt x="6673635" y="1309504"/>
                  <a:pt x="6699250" y="1311275"/>
                  <a:pt x="6724650" y="1314450"/>
                </a:cubicBezTo>
                <a:cubicBezTo>
                  <a:pt x="6731000" y="1323975"/>
                  <a:pt x="6738580" y="1332786"/>
                  <a:pt x="6743700" y="1343025"/>
                </a:cubicBezTo>
                <a:cubicBezTo>
                  <a:pt x="6783135" y="1421895"/>
                  <a:pt x="6717680" y="1318283"/>
                  <a:pt x="6772275" y="1400175"/>
                </a:cubicBezTo>
                <a:cubicBezTo>
                  <a:pt x="6775293" y="1427337"/>
                  <a:pt x="6775368" y="1482560"/>
                  <a:pt x="6791325" y="1514475"/>
                </a:cubicBezTo>
                <a:cubicBezTo>
                  <a:pt x="6793333" y="1518491"/>
                  <a:pt x="6797675" y="1520825"/>
                  <a:pt x="6800850" y="15240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A2E29974-5F75-4277-9C2C-9FAF235086FB}"/>
              </a:ext>
            </a:extLst>
          </p:cNvPr>
          <p:cNvSpPr/>
          <p:nvPr/>
        </p:nvSpPr>
        <p:spPr>
          <a:xfrm>
            <a:off x="3327162" y="3091988"/>
            <a:ext cx="717054" cy="46776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chemeClr val="tx1"/>
                </a:solidFill>
              </a:rPr>
              <a:t>vinde</a:t>
            </a:r>
          </a:p>
        </p:txBody>
      </p:sp>
      <p:pic>
        <p:nvPicPr>
          <p:cNvPr id="10" name="Grafik 9" descr="Regn">
            <a:extLst>
              <a:ext uri="{FF2B5EF4-FFF2-40B4-BE49-F238E27FC236}">
                <a16:creationId xmlns:a16="http://schemas.microsoft.com/office/drawing/2014/main" id="{1FE12A0D-8C82-4868-AEA4-65CDB590E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9068" y="3177674"/>
            <a:ext cx="554306" cy="554306"/>
          </a:xfrm>
          <a:prstGeom prst="rect">
            <a:avLst/>
          </a:prstGeom>
        </p:spPr>
      </p:pic>
      <p:sp>
        <p:nvSpPr>
          <p:cNvPr id="14" name="Pil: opadgående 13">
            <a:extLst>
              <a:ext uri="{FF2B5EF4-FFF2-40B4-BE49-F238E27FC236}">
                <a16:creationId xmlns:a16="http://schemas.microsoft.com/office/drawing/2014/main" id="{31D81F9C-A2FE-4331-9008-B32FC248DA5B}"/>
              </a:ext>
            </a:extLst>
          </p:cNvPr>
          <p:cNvSpPr/>
          <p:nvPr/>
        </p:nvSpPr>
        <p:spPr>
          <a:xfrm rot="15141830">
            <a:off x="4638403" y="3667206"/>
            <a:ext cx="1268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2124E4D7-7536-4476-9F85-531A535D43C7}"/>
              </a:ext>
            </a:extLst>
          </p:cNvPr>
          <p:cNvGrpSpPr/>
          <p:nvPr/>
        </p:nvGrpSpPr>
        <p:grpSpPr>
          <a:xfrm>
            <a:off x="1672137" y="3317824"/>
            <a:ext cx="502213" cy="757238"/>
            <a:chOff x="2245033" y="2152650"/>
            <a:chExt cx="669617" cy="1009650"/>
          </a:xfrm>
        </p:grpSpPr>
        <p:sp>
          <p:nvSpPr>
            <p:cNvPr id="4" name="Pil: opadgående 3">
              <a:extLst>
                <a:ext uri="{FF2B5EF4-FFF2-40B4-BE49-F238E27FC236}">
                  <a16:creationId xmlns:a16="http://schemas.microsoft.com/office/drawing/2014/main" id="{4A6F9180-D094-40A5-BD6B-137D5B05EFA9}"/>
                </a:ext>
              </a:extLst>
            </p:cNvPr>
            <p:cNvSpPr/>
            <p:nvPr/>
          </p:nvSpPr>
          <p:spPr>
            <a:xfrm>
              <a:off x="2486026" y="2152650"/>
              <a:ext cx="428624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669290A7-4F60-4E18-AB48-493DFC631C77}"/>
                </a:ext>
              </a:extLst>
            </p:cNvPr>
            <p:cNvSpPr txBox="1"/>
            <p:nvPr/>
          </p:nvSpPr>
          <p:spPr>
            <a:xfrm>
              <a:off x="2245033" y="2548904"/>
              <a:ext cx="387285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F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0F3157BF-AE41-44E2-8FCD-7A0C9FE2DDC9}"/>
              </a:ext>
            </a:extLst>
          </p:cNvPr>
          <p:cNvGrpSpPr/>
          <p:nvPr/>
        </p:nvGrpSpPr>
        <p:grpSpPr>
          <a:xfrm>
            <a:off x="4190639" y="3202719"/>
            <a:ext cx="302760" cy="685800"/>
            <a:chOff x="5223212" y="1962150"/>
            <a:chExt cx="403680" cy="914400"/>
          </a:xfrm>
        </p:grpSpPr>
        <p:sp>
          <p:nvSpPr>
            <p:cNvPr id="13" name="Pil: opadgående 12">
              <a:extLst>
                <a:ext uri="{FF2B5EF4-FFF2-40B4-BE49-F238E27FC236}">
                  <a16:creationId xmlns:a16="http://schemas.microsoft.com/office/drawing/2014/main" id="{E7FC4D0C-378A-469B-A5FE-E135DD33FFC3}"/>
                </a:ext>
              </a:extLst>
            </p:cNvPr>
            <p:cNvSpPr/>
            <p:nvPr/>
          </p:nvSpPr>
          <p:spPr>
            <a:xfrm>
              <a:off x="5457825" y="1962150"/>
              <a:ext cx="169067" cy="914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E34AF1BB-D686-4929-8605-E816B9DC31F7}"/>
                </a:ext>
              </a:extLst>
            </p:cNvPr>
            <p:cNvSpPr txBox="1"/>
            <p:nvPr/>
          </p:nvSpPr>
          <p:spPr>
            <a:xfrm>
              <a:off x="5223212" y="2205689"/>
              <a:ext cx="38728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F</a:t>
              </a:r>
            </a:p>
          </p:txBody>
        </p:sp>
      </p:grpSp>
      <p:sp>
        <p:nvSpPr>
          <p:cNvPr id="17" name="Tekstfelt 16">
            <a:extLst>
              <a:ext uri="{FF2B5EF4-FFF2-40B4-BE49-F238E27FC236}">
                <a16:creationId xmlns:a16="http://schemas.microsoft.com/office/drawing/2014/main" id="{F80791CC-5035-4204-9C6E-6DE2E3FE3219}"/>
              </a:ext>
            </a:extLst>
          </p:cNvPr>
          <p:cNvSpPr txBox="1"/>
          <p:nvPr/>
        </p:nvSpPr>
        <p:spPr>
          <a:xfrm>
            <a:off x="4006794" y="399140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Ao</a:t>
            </a:r>
            <a:endParaRPr lang="da-DK" dirty="0"/>
          </a:p>
        </p:txBody>
      </p: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81F915AA-769D-42EC-8C87-D96A301A141D}"/>
              </a:ext>
            </a:extLst>
          </p:cNvPr>
          <p:cNvGrpSpPr/>
          <p:nvPr/>
        </p:nvGrpSpPr>
        <p:grpSpPr>
          <a:xfrm>
            <a:off x="4647472" y="4178640"/>
            <a:ext cx="571965" cy="374447"/>
            <a:chOff x="5832317" y="3263376"/>
            <a:chExt cx="762619" cy="499263"/>
          </a:xfrm>
        </p:grpSpPr>
        <p:sp>
          <p:nvSpPr>
            <p:cNvPr id="11" name="Pil: nedad 10">
              <a:extLst>
                <a:ext uri="{FF2B5EF4-FFF2-40B4-BE49-F238E27FC236}">
                  <a16:creationId xmlns:a16="http://schemas.microsoft.com/office/drawing/2014/main" id="{E4509CF1-D8F5-4224-B724-CA2F529A1710}"/>
                </a:ext>
              </a:extLst>
            </p:cNvPr>
            <p:cNvSpPr/>
            <p:nvPr/>
          </p:nvSpPr>
          <p:spPr>
            <a:xfrm>
              <a:off x="5832317" y="3391095"/>
              <a:ext cx="238125" cy="3715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5E8AD1D9-5435-4F29-8310-C33672AF3E86}"/>
                </a:ext>
              </a:extLst>
            </p:cNvPr>
            <p:cNvSpPr txBox="1"/>
            <p:nvPr/>
          </p:nvSpPr>
          <p:spPr>
            <a:xfrm>
              <a:off x="6008878" y="3263376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Au</a:t>
              </a: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676A1141-B368-42BF-9AC6-A5213D2C8C26}"/>
              </a:ext>
            </a:extLst>
          </p:cNvPr>
          <p:cNvGrpSpPr/>
          <p:nvPr/>
        </p:nvGrpSpPr>
        <p:grpSpPr>
          <a:xfrm>
            <a:off x="4877377" y="3002694"/>
            <a:ext cx="589754" cy="757238"/>
            <a:chOff x="6138858" y="1695450"/>
            <a:chExt cx="786338" cy="1009650"/>
          </a:xfrm>
        </p:grpSpPr>
        <p:sp>
          <p:nvSpPr>
            <p:cNvPr id="5" name="Pil: opadgående 4">
              <a:extLst>
                <a:ext uri="{FF2B5EF4-FFF2-40B4-BE49-F238E27FC236}">
                  <a16:creationId xmlns:a16="http://schemas.microsoft.com/office/drawing/2014/main" id="{EDA9CCFB-EDD4-4F6D-B072-04934EA91234}"/>
                </a:ext>
              </a:extLst>
            </p:cNvPr>
            <p:cNvSpPr/>
            <p:nvPr/>
          </p:nvSpPr>
          <p:spPr>
            <a:xfrm rot="10800000">
              <a:off x="6138858" y="1695450"/>
              <a:ext cx="423866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90B345E4-6642-405D-89E3-84785380E4A0}"/>
                </a:ext>
              </a:extLst>
            </p:cNvPr>
            <p:cNvSpPr txBox="1"/>
            <p:nvPr/>
          </p:nvSpPr>
          <p:spPr>
            <a:xfrm>
              <a:off x="6480201" y="1952624"/>
              <a:ext cx="444995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N</a:t>
              </a: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FC3BDF32-A810-4705-BC46-16ADDC15A8CB}"/>
              </a:ext>
            </a:extLst>
          </p:cNvPr>
          <p:cNvGrpSpPr/>
          <p:nvPr/>
        </p:nvGrpSpPr>
        <p:grpSpPr>
          <a:xfrm>
            <a:off x="3663589" y="4501719"/>
            <a:ext cx="2147071" cy="369332"/>
            <a:chOff x="4520477" y="3694152"/>
            <a:chExt cx="2862760" cy="492443"/>
          </a:xfrm>
        </p:grpSpPr>
        <p:sp>
          <p:nvSpPr>
            <p:cNvPr id="21" name="Pil: opadgående 20">
              <a:extLst>
                <a:ext uri="{FF2B5EF4-FFF2-40B4-BE49-F238E27FC236}">
                  <a16:creationId xmlns:a16="http://schemas.microsoft.com/office/drawing/2014/main" id="{15CF048F-6F9D-4B9A-8361-D09BEDBFE2B2}"/>
                </a:ext>
              </a:extLst>
            </p:cNvPr>
            <p:cNvSpPr/>
            <p:nvPr/>
          </p:nvSpPr>
          <p:spPr>
            <a:xfrm rot="16200000">
              <a:off x="4893143" y="3437861"/>
              <a:ext cx="169067" cy="914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9B6426F8-7F92-44F0-AF75-102C3C3DF6C0}"/>
                </a:ext>
              </a:extLst>
            </p:cNvPr>
            <p:cNvSpPr txBox="1"/>
            <p:nvPr/>
          </p:nvSpPr>
          <p:spPr>
            <a:xfrm>
              <a:off x="5535895" y="3694152"/>
              <a:ext cx="18473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grundvandet</a:t>
              </a:r>
            </a:p>
          </p:txBody>
        </p:sp>
      </p:grpSp>
      <p:pic>
        <p:nvPicPr>
          <p:cNvPr id="24" name="Grafik 23" descr="Sol">
            <a:extLst>
              <a:ext uri="{FF2B5EF4-FFF2-40B4-BE49-F238E27FC236}">
                <a16:creationId xmlns:a16="http://schemas.microsoft.com/office/drawing/2014/main" id="{6A81707E-0556-4772-990F-4F16D4627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8550" y="1886820"/>
            <a:ext cx="685800" cy="685800"/>
          </a:xfrm>
          <a:prstGeom prst="rect">
            <a:avLst/>
          </a:prstGeom>
        </p:spPr>
      </p:pic>
      <p:grpSp>
        <p:nvGrpSpPr>
          <p:cNvPr id="32" name="Gruppe 31">
            <a:extLst>
              <a:ext uri="{FF2B5EF4-FFF2-40B4-BE49-F238E27FC236}">
                <a16:creationId xmlns:a16="http://schemas.microsoft.com/office/drawing/2014/main" id="{5281F47B-AB69-4D69-9BCE-EB77378E6866}"/>
              </a:ext>
            </a:extLst>
          </p:cNvPr>
          <p:cNvGrpSpPr/>
          <p:nvPr/>
        </p:nvGrpSpPr>
        <p:grpSpPr>
          <a:xfrm>
            <a:off x="5692718" y="3223929"/>
            <a:ext cx="744674" cy="1647125"/>
            <a:chOff x="7225984" y="1990428"/>
            <a:chExt cx="992898" cy="2196167"/>
          </a:xfrm>
        </p:grpSpPr>
        <p:sp>
          <p:nvSpPr>
            <p:cNvPr id="20" name="Eksplosion: 8 pkt 19">
              <a:extLst>
                <a:ext uri="{FF2B5EF4-FFF2-40B4-BE49-F238E27FC236}">
                  <a16:creationId xmlns:a16="http://schemas.microsoft.com/office/drawing/2014/main" id="{03972512-878D-414C-B598-158DFB2CE83D}"/>
                </a:ext>
              </a:extLst>
            </p:cNvPr>
            <p:cNvSpPr/>
            <p:nvPr/>
          </p:nvSpPr>
          <p:spPr>
            <a:xfrm>
              <a:off x="7335440" y="1990428"/>
              <a:ext cx="883442" cy="449887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is</a:t>
              </a:r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BAB8CECB-6F38-430C-B89F-F1D883FB41B9}"/>
                </a:ext>
              </a:extLst>
            </p:cNvPr>
            <p:cNvSpPr txBox="1"/>
            <p:nvPr/>
          </p:nvSpPr>
          <p:spPr>
            <a:xfrm>
              <a:off x="7225984" y="3694152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∆R</a:t>
              </a:r>
            </a:p>
          </p:txBody>
        </p:sp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BC886D06-7C5E-4D1F-A99C-3300383F27BD}"/>
                </a:ext>
              </a:extLst>
            </p:cNvPr>
            <p:cNvSpPr txBox="1"/>
            <p:nvPr/>
          </p:nvSpPr>
          <p:spPr>
            <a:xfrm>
              <a:off x="7520378" y="2321957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∆R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871C545-1FB2-4245-B23A-EAFBD3800496}"/>
              </a:ext>
            </a:extLst>
          </p:cNvPr>
          <p:cNvGrpSpPr/>
          <p:nvPr/>
        </p:nvGrpSpPr>
        <p:grpSpPr>
          <a:xfrm>
            <a:off x="2715224" y="3381262"/>
            <a:ext cx="277712" cy="757238"/>
            <a:chOff x="3255992" y="2200207"/>
            <a:chExt cx="370282" cy="1009650"/>
          </a:xfrm>
        </p:grpSpPr>
        <p:sp>
          <p:nvSpPr>
            <p:cNvPr id="23" name="Pil: opadgående 22">
              <a:extLst>
                <a:ext uri="{FF2B5EF4-FFF2-40B4-BE49-F238E27FC236}">
                  <a16:creationId xmlns:a16="http://schemas.microsoft.com/office/drawing/2014/main" id="{55D23754-A821-44E9-891F-03EEE1F0E77A}"/>
                </a:ext>
              </a:extLst>
            </p:cNvPr>
            <p:cNvSpPr/>
            <p:nvPr/>
          </p:nvSpPr>
          <p:spPr>
            <a:xfrm rot="10800000">
              <a:off x="3255992" y="2200207"/>
              <a:ext cx="215814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E2EF48EE-8826-4F48-A11E-FDE4E87E310C}"/>
                </a:ext>
              </a:extLst>
            </p:cNvPr>
            <p:cNvSpPr txBox="1"/>
            <p:nvPr/>
          </p:nvSpPr>
          <p:spPr>
            <a:xfrm>
              <a:off x="3493152" y="2534687"/>
              <a:ext cx="13312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N</a:t>
              </a:r>
            </a:p>
          </p:txBody>
        </p:sp>
      </p:grpSp>
      <p:pic>
        <p:nvPicPr>
          <p:cNvPr id="9" name="Grafik 8" descr="Regn">
            <a:extLst>
              <a:ext uri="{FF2B5EF4-FFF2-40B4-BE49-F238E27FC236}">
                <a16:creationId xmlns:a16="http://schemas.microsoft.com/office/drawing/2014/main" id="{A8772AE5-F900-4E4E-AB18-28DC6230F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16308" y="2438184"/>
            <a:ext cx="554306" cy="554306"/>
          </a:xfrm>
          <a:prstGeom prst="rect">
            <a:avLst/>
          </a:prstGeom>
        </p:spPr>
      </p:pic>
      <p:sp>
        <p:nvSpPr>
          <p:cNvPr id="33" name="Titel 32">
            <a:extLst>
              <a:ext uri="{FF2B5EF4-FFF2-40B4-BE49-F238E27FC236}">
                <a16:creationId xmlns:a16="http://schemas.microsoft.com/office/drawing/2014/main" id="{10E16F35-4627-416F-91A0-62047BD4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/>
              <a:t>Vandets kredsløb – </a:t>
            </a:r>
            <a:br>
              <a:rPr lang="da-DK" dirty="0"/>
            </a:br>
            <a:r>
              <a:rPr lang="da-DK" sz="2800" dirty="0"/>
              <a:t>globale tal i </a:t>
            </a:r>
            <a:r>
              <a:rPr lang="da-DK" sz="2800" b="1" dirty="0"/>
              <a:t>1000 km3</a:t>
            </a:r>
            <a:endParaRPr lang="da-DK" b="1" dirty="0"/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F1E92D44-3228-4FA7-80F5-E926BC041719}"/>
              </a:ext>
            </a:extLst>
          </p:cNvPr>
          <p:cNvSpPr txBox="1"/>
          <p:nvPr/>
        </p:nvSpPr>
        <p:spPr>
          <a:xfrm>
            <a:off x="1964682" y="5419392"/>
            <a:ext cx="453008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Vandbalanceligningen: </a:t>
            </a:r>
            <a:r>
              <a:rPr lang="da-DK" dirty="0">
                <a:highlight>
                  <a:srgbClr val="FFFF00"/>
                </a:highlight>
              </a:rPr>
              <a:t>N = F + </a:t>
            </a:r>
            <a:r>
              <a:rPr lang="da-DK" dirty="0" err="1">
                <a:highlight>
                  <a:srgbClr val="FFFF00"/>
                </a:highlight>
              </a:rPr>
              <a:t>Ao</a:t>
            </a:r>
            <a:r>
              <a:rPr lang="da-DK" dirty="0">
                <a:highlight>
                  <a:srgbClr val="FFFF00"/>
                </a:highlight>
              </a:rPr>
              <a:t> + Au </a:t>
            </a:r>
            <a:r>
              <a:rPr lang="da-DK" dirty="0"/>
              <a:t>+/-  ∆R 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5D0DEC40-D162-455A-ADE6-8571510076E1}"/>
              </a:ext>
            </a:extLst>
          </p:cNvPr>
          <p:cNvSpPr txBox="1"/>
          <p:nvPr/>
        </p:nvSpPr>
        <p:spPr>
          <a:xfrm>
            <a:off x="1745754" y="3018052"/>
            <a:ext cx="45878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445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0FE8DC52-D1D6-424C-8755-B68A8C56AD30}"/>
              </a:ext>
            </a:extLst>
          </p:cNvPr>
          <p:cNvSpPr txBox="1"/>
          <p:nvPr/>
        </p:nvSpPr>
        <p:spPr>
          <a:xfrm>
            <a:off x="4397078" y="3360236"/>
            <a:ext cx="367408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0E117850-1A14-4C20-BEA3-E8D59D528A72}"/>
              </a:ext>
            </a:extLst>
          </p:cNvPr>
          <p:cNvSpPr txBox="1"/>
          <p:nvPr/>
        </p:nvSpPr>
        <p:spPr>
          <a:xfrm>
            <a:off x="2848302" y="3884384"/>
            <a:ext cx="45878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412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80C98506-3994-4C67-BB1D-1EC987B9B314}"/>
              </a:ext>
            </a:extLst>
          </p:cNvPr>
          <p:cNvSpPr txBox="1"/>
          <p:nvPr/>
        </p:nvSpPr>
        <p:spPr>
          <a:xfrm>
            <a:off x="5111346" y="2907056"/>
            <a:ext cx="45878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104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C0C9528F-D6A9-44A0-B1E4-1922A6171C6F}"/>
              </a:ext>
            </a:extLst>
          </p:cNvPr>
          <p:cNvSpPr txBox="1"/>
          <p:nvPr/>
        </p:nvSpPr>
        <p:spPr>
          <a:xfrm>
            <a:off x="4993461" y="3816788"/>
            <a:ext cx="503664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29,5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69602BE9-8A7F-42E7-B702-C4346CF0ADEC}"/>
              </a:ext>
            </a:extLst>
          </p:cNvPr>
          <p:cNvSpPr txBox="1"/>
          <p:nvPr/>
        </p:nvSpPr>
        <p:spPr>
          <a:xfrm>
            <a:off x="5927827" y="3773044"/>
            <a:ext cx="412292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2,5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3BF16B0D-2980-4DA6-ACEB-368A7FB14C32}"/>
              </a:ext>
            </a:extLst>
          </p:cNvPr>
          <p:cNvSpPr txBox="1"/>
          <p:nvPr/>
        </p:nvSpPr>
        <p:spPr>
          <a:xfrm>
            <a:off x="5113652" y="4264704"/>
            <a:ext cx="412292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1,5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D0A753F2-EFA7-47C7-9404-098350F2B704}"/>
              </a:ext>
            </a:extLst>
          </p:cNvPr>
          <p:cNvSpPr txBox="1"/>
          <p:nvPr/>
        </p:nvSpPr>
        <p:spPr>
          <a:xfrm>
            <a:off x="5927827" y="3773044"/>
            <a:ext cx="47641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2,5</a:t>
            </a: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37A524BC-EEB8-4142-9FE8-2CF9D5182A10}"/>
              </a:ext>
            </a:extLst>
          </p:cNvPr>
          <p:cNvSpPr txBox="1"/>
          <p:nvPr/>
        </p:nvSpPr>
        <p:spPr>
          <a:xfrm>
            <a:off x="3350533" y="2743883"/>
            <a:ext cx="41870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33</a:t>
            </a:r>
          </a:p>
        </p:txBody>
      </p:sp>
      <p:pic>
        <p:nvPicPr>
          <p:cNvPr id="35" name="Billede 34">
            <a:extLst>
              <a:ext uri="{FF2B5EF4-FFF2-40B4-BE49-F238E27FC236}">
                <a16:creationId xmlns:a16="http://schemas.microsoft.com/office/drawing/2014/main" id="{7212E21F-7F1B-48F1-AE15-3E8B314918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1387" y="1263016"/>
            <a:ext cx="36195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1" grpId="0" animBg="1"/>
      <p:bldP spid="45" grpId="0" animBg="1"/>
      <p:bldP spid="47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908EE-75B3-49CE-9850-BAB8140B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01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Nedbørs overskud / underskud</a:t>
            </a:r>
          </a:p>
        </p:txBody>
      </p:sp>
      <p:pic>
        <p:nvPicPr>
          <p:cNvPr id="4" name="Grafik 3" descr="Regn">
            <a:extLst>
              <a:ext uri="{FF2B5EF4-FFF2-40B4-BE49-F238E27FC236}">
                <a16:creationId xmlns:a16="http://schemas.microsoft.com/office/drawing/2014/main" id="{2BB77D49-720E-4716-88B9-840AD189B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2095" y="1387157"/>
            <a:ext cx="844140" cy="844140"/>
          </a:xfrm>
          <a:prstGeom prst="rect">
            <a:avLst/>
          </a:prstGeom>
        </p:spPr>
      </p:pic>
      <p:sp>
        <p:nvSpPr>
          <p:cNvPr id="5" name="Pil: nedad 4">
            <a:extLst>
              <a:ext uri="{FF2B5EF4-FFF2-40B4-BE49-F238E27FC236}">
                <a16:creationId xmlns:a16="http://schemas.microsoft.com/office/drawing/2014/main" id="{6A7EB212-142A-4E68-B3EB-5333E86FFAE9}"/>
              </a:ext>
            </a:extLst>
          </p:cNvPr>
          <p:cNvSpPr/>
          <p:nvPr/>
        </p:nvSpPr>
        <p:spPr>
          <a:xfrm>
            <a:off x="2949829" y="2207964"/>
            <a:ext cx="1208673" cy="766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N</a:t>
            </a:r>
          </a:p>
        </p:txBody>
      </p:sp>
      <p:sp>
        <p:nvSpPr>
          <p:cNvPr id="6" name="Pil: opadgående 5">
            <a:extLst>
              <a:ext uri="{FF2B5EF4-FFF2-40B4-BE49-F238E27FC236}">
                <a16:creationId xmlns:a16="http://schemas.microsoft.com/office/drawing/2014/main" id="{EA15F37A-8FE6-47E1-B73F-AC9AFD1C6FFA}"/>
              </a:ext>
            </a:extLst>
          </p:cNvPr>
          <p:cNvSpPr/>
          <p:nvPr/>
        </p:nvSpPr>
        <p:spPr>
          <a:xfrm>
            <a:off x="4365039" y="2157743"/>
            <a:ext cx="360040" cy="7666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DE5E949-3803-47DA-BCB3-798C9BAF61E0}"/>
              </a:ext>
            </a:extLst>
          </p:cNvPr>
          <p:cNvSpPr txBox="1"/>
          <p:nvPr/>
        </p:nvSpPr>
        <p:spPr>
          <a:xfrm>
            <a:off x="2195314" y="4214877"/>
            <a:ext cx="3809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/>
              <a:t>Nedbørsoverskud</a:t>
            </a:r>
            <a:r>
              <a:rPr lang="da-DK" dirty="0"/>
              <a:t> -&gt;</a:t>
            </a:r>
          </a:p>
          <a:p>
            <a:pPr algn="ctr"/>
            <a:r>
              <a:rPr lang="da-DK" dirty="0"/>
              <a:t>Afstrømning overjordisk / underjordisk</a:t>
            </a:r>
            <a:br>
              <a:rPr lang="da-DK" dirty="0"/>
            </a:br>
            <a:r>
              <a:rPr lang="da-DK" dirty="0"/>
              <a:t>-&gt; plantevækst </a:t>
            </a:r>
          </a:p>
        </p:txBody>
      </p:sp>
      <p:sp>
        <p:nvSpPr>
          <p:cNvPr id="13" name="Pil: nedad 12">
            <a:extLst>
              <a:ext uri="{FF2B5EF4-FFF2-40B4-BE49-F238E27FC236}">
                <a16:creationId xmlns:a16="http://schemas.microsoft.com/office/drawing/2014/main" id="{C86BB1E8-2774-4955-9269-3B3B34FBB53E}"/>
              </a:ext>
            </a:extLst>
          </p:cNvPr>
          <p:cNvSpPr/>
          <p:nvPr/>
        </p:nvSpPr>
        <p:spPr>
          <a:xfrm>
            <a:off x="3644959" y="3751623"/>
            <a:ext cx="720080" cy="528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 </a:t>
            </a:r>
            <a:r>
              <a:rPr lang="da-DK" sz="1200" dirty="0"/>
              <a:t>Au</a:t>
            </a:r>
            <a:endParaRPr lang="da-DK" dirty="0"/>
          </a:p>
        </p:txBody>
      </p:sp>
      <p:sp>
        <p:nvSpPr>
          <p:cNvPr id="14" name="Pil: venstre 13">
            <a:extLst>
              <a:ext uri="{FF2B5EF4-FFF2-40B4-BE49-F238E27FC236}">
                <a16:creationId xmlns:a16="http://schemas.microsoft.com/office/drawing/2014/main" id="{8D06C50C-60D5-4DF6-8821-9BE8152631DE}"/>
              </a:ext>
            </a:extLst>
          </p:cNvPr>
          <p:cNvSpPr/>
          <p:nvPr/>
        </p:nvSpPr>
        <p:spPr>
          <a:xfrm>
            <a:off x="2614466" y="3233984"/>
            <a:ext cx="720080" cy="4565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Ao</a:t>
            </a:r>
            <a:endParaRPr lang="da-DK" dirty="0"/>
          </a:p>
        </p:txBody>
      </p:sp>
      <p:sp>
        <p:nvSpPr>
          <p:cNvPr id="16" name="Kombinationstegning: figur 15">
            <a:extLst>
              <a:ext uri="{FF2B5EF4-FFF2-40B4-BE49-F238E27FC236}">
                <a16:creationId xmlns:a16="http://schemas.microsoft.com/office/drawing/2014/main" id="{FBD67725-422A-40F1-9184-0E3998035553}"/>
              </a:ext>
            </a:extLst>
          </p:cNvPr>
          <p:cNvSpPr/>
          <p:nvPr/>
        </p:nvSpPr>
        <p:spPr>
          <a:xfrm>
            <a:off x="2387160" y="3740427"/>
            <a:ext cx="2489639" cy="45719"/>
          </a:xfrm>
          <a:custGeom>
            <a:avLst/>
            <a:gdLst>
              <a:gd name="connsiteX0" fmla="*/ 0 w 4054763"/>
              <a:gd name="connsiteY0" fmla="*/ 50239 h 61779"/>
              <a:gd name="connsiteX1" fmla="*/ 175491 w 4054763"/>
              <a:gd name="connsiteY1" fmla="*/ 50239 h 61779"/>
              <a:gd name="connsiteX2" fmla="*/ 203200 w 4054763"/>
              <a:gd name="connsiteY2" fmla="*/ 41003 h 61779"/>
              <a:gd name="connsiteX3" fmla="*/ 314036 w 4054763"/>
              <a:gd name="connsiteY3" fmla="*/ 31767 h 61779"/>
              <a:gd name="connsiteX4" fmla="*/ 1025236 w 4054763"/>
              <a:gd name="connsiteY4" fmla="*/ 13294 h 61779"/>
              <a:gd name="connsiteX5" fmla="*/ 4054763 w 4054763"/>
              <a:gd name="connsiteY5" fmla="*/ 4057 h 6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4763" h="61779">
                <a:moveTo>
                  <a:pt x="0" y="50239"/>
                </a:moveTo>
                <a:cubicBezTo>
                  <a:pt x="80893" y="66419"/>
                  <a:pt x="51614" y="64813"/>
                  <a:pt x="175491" y="50239"/>
                </a:cubicBezTo>
                <a:cubicBezTo>
                  <a:pt x="185160" y="49101"/>
                  <a:pt x="193549" y="42290"/>
                  <a:pt x="203200" y="41003"/>
                </a:cubicBezTo>
                <a:cubicBezTo>
                  <a:pt x="239948" y="36103"/>
                  <a:pt x="277091" y="34846"/>
                  <a:pt x="314036" y="31767"/>
                </a:cubicBezTo>
                <a:cubicBezTo>
                  <a:pt x="568695" y="-31901"/>
                  <a:pt x="344446" y="21165"/>
                  <a:pt x="1025236" y="13294"/>
                </a:cubicBezTo>
                <a:lnTo>
                  <a:pt x="4054763" y="4057"/>
                </a:ln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17" name="Kombinationstegning: figur 16">
            <a:extLst>
              <a:ext uri="{FF2B5EF4-FFF2-40B4-BE49-F238E27FC236}">
                <a16:creationId xmlns:a16="http://schemas.microsoft.com/office/drawing/2014/main" id="{3A150F22-B52C-4484-B27E-F3338C1895F1}"/>
              </a:ext>
            </a:extLst>
          </p:cNvPr>
          <p:cNvSpPr/>
          <p:nvPr/>
        </p:nvSpPr>
        <p:spPr>
          <a:xfrm>
            <a:off x="286512" y="3620256"/>
            <a:ext cx="2050473" cy="129309"/>
          </a:xfrm>
          <a:custGeom>
            <a:avLst/>
            <a:gdLst>
              <a:gd name="connsiteX0" fmla="*/ 2050473 w 2050473"/>
              <a:gd name="connsiteY0" fmla="*/ 110836 h 129309"/>
              <a:gd name="connsiteX1" fmla="*/ 1976582 w 2050473"/>
              <a:gd name="connsiteY1" fmla="*/ 64654 h 129309"/>
              <a:gd name="connsiteX2" fmla="*/ 1948873 w 2050473"/>
              <a:gd name="connsiteY2" fmla="*/ 73891 h 129309"/>
              <a:gd name="connsiteX3" fmla="*/ 1930400 w 2050473"/>
              <a:gd name="connsiteY3" fmla="*/ 36945 h 129309"/>
              <a:gd name="connsiteX4" fmla="*/ 1911927 w 2050473"/>
              <a:gd name="connsiteY4" fmla="*/ 9236 h 129309"/>
              <a:gd name="connsiteX5" fmla="*/ 1893454 w 2050473"/>
              <a:gd name="connsiteY5" fmla="*/ 36945 h 129309"/>
              <a:gd name="connsiteX6" fmla="*/ 1884218 w 2050473"/>
              <a:gd name="connsiteY6" fmla="*/ 64654 h 129309"/>
              <a:gd name="connsiteX7" fmla="*/ 1847273 w 2050473"/>
              <a:gd name="connsiteY7" fmla="*/ 129309 h 129309"/>
              <a:gd name="connsiteX8" fmla="*/ 1736436 w 2050473"/>
              <a:gd name="connsiteY8" fmla="*/ 92363 h 129309"/>
              <a:gd name="connsiteX9" fmla="*/ 1708727 w 2050473"/>
              <a:gd name="connsiteY9" fmla="*/ 64654 h 129309"/>
              <a:gd name="connsiteX10" fmla="*/ 1653309 w 2050473"/>
              <a:gd name="connsiteY10" fmla="*/ 46182 h 129309"/>
              <a:gd name="connsiteX11" fmla="*/ 1616363 w 2050473"/>
              <a:gd name="connsiteY11" fmla="*/ 64654 h 129309"/>
              <a:gd name="connsiteX12" fmla="*/ 1560945 w 2050473"/>
              <a:gd name="connsiteY12" fmla="*/ 101600 h 129309"/>
              <a:gd name="connsiteX13" fmla="*/ 1524000 w 2050473"/>
              <a:gd name="connsiteY13" fmla="*/ 92363 h 129309"/>
              <a:gd name="connsiteX14" fmla="*/ 1440873 w 2050473"/>
              <a:gd name="connsiteY14" fmla="*/ 18472 h 129309"/>
              <a:gd name="connsiteX15" fmla="*/ 1366982 w 2050473"/>
              <a:gd name="connsiteY15" fmla="*/ 27709 h 129309"/>
              <a:gd name="connsiteX16" fmla="*/ 1311563 w 2050473"/>
              <a:gd name="connsiteY16" fmla="*/ 73891 h 129309"/>
              <a:gd name="connsiteX17" fmla="*/ 1283854 w 2050473"/>
              <a:gd name="connsiteY17" fmla="*/ 83127 h 129309"/>
              <a:gd name="connsiteX18" fmla="*/ 1209963 w 2050473"/>
              <a:gd name="connsiteY18" fmla="*/ 73891 h 129309"/>
              <a:gd name="connsiteX19" fmla="*/ 1191491 w 2050473"/>
              <a:gd name="connsiteY19" fmla="*/ 46182 h 129309"/>
              <a:gd name="connsiteX20" fmla="*/ 1108363 w 2050473"/>
              <a:gd name="connsiteY20" fmla="*/ 0 h 129309"/>
              <a:gd name="connsiteX21" fmla="*/ 1071418 w 2050473"/>
              <a:gd name="connsiteY21" fmla="*/ 9236 h 129309"/>
              <a:gd name="connsiteX22" fmla="*/ 1025236 w 2050473"/>
              <a:gd name="connsiteY22" fmla="*/ 64654 h 129309"/>
              <a:gd name="connsiteX23" fmla="*/ 988291 w 2050473"/>
              <a:gd name="connsiteY23" fmla="*/ 110836 h 129309"/>
              <a:gd name="connsiteX24" fmla="*/ 969818 w 2050473"/>
              <a:gd name="connsiteY24" fmla="*/ 83127 h 129309"/>
              <a:gd name="connsiteX25" fmla="*/ 942109 w 2050473"/>
              <a:gd name="connsiteY25" fmla="*/ 73891 h 129309"/>
              <a:gd name="connsiteX26" fmla="*/ 794327 w 2050473"/>
              <a:gd name="connsiteY26" fmla="*/ 55418 h 129309"/>
              <a:gd name="connsiteX27" fmla="*/ 766618 w 2050473"/>
              <a:gd name="connsiteY27" fmla="*/ 83127 h 129309"/>
              <a:gd name="connsiteX28" fmla="*/ 738909 w 2050473"/>
              <a:gd name="connsiteY28" fmla="*/ 92363 h 129309"/>
              <a:gd name="connsiteX29" fmla="*/ 683491 w 2050473"/>
              <a:gd name="connsiteY29" fmla="*/ 83127 h 129309"/>
              <a:gd name="connsiteX30" fmla="*/ 655782 w 2050473"/>
              <a:gd name="connsiteY30" fmla="*/ 64654 h 129309"/>
              <a:gd name="connsiteX31" fmla="*/ 618836 w 2050473"/>
              <a:gd name="connsiteY31" fmla="*/ 55418 h 129309"/>
              <a:gd name="connsiteX32" fmla="*/ 563418 w 2050473"/>
              <a:gd name="connsiteY32" fmla="*/ 36945 h 129309"/>
              <a:gd name="connsiteX33" fmla="*/ 535709 w 2050473"/>
              <a:gd name="connsiteY33" fmla="*/ 27709 h 129309"/>
              <a:gd name="connsiteX34" fmla="*/ 498763 w 2050473"/>
              <a:gd name="connsiteY34" fmla="*/ 36945 h 129309"/>
              <a:gd name="connsiteX35" fmla="*/ 443345 w 2050473"/>
              <a:gd name="connsiteY35" fmla="*/ 83127 h 129309"/>
              <a:gd name="connsiteX36" fmla="*/ 350982 w 2050473"/>
              <a:gd name="connsiteY36" fmla="*/ 64654 h 129309"/>
              <a:gd name="connsiteX37" fmla="*/ 286327 w 2050473"/>
              <a:gd name="connsiteY37" fmla="*/ 46182 h 129309"/>
              <a:gd name="connsiteX38" fmla="*/ 157018 w 2050473"/>
              <a:gd name="connsiteY38" fmla="*/ 27709 h 129309"/>
              <a:gd name="connsiteX39" fmla="*/ 27709 w 2050473"/>
              <a:gd name="connsiteY39" fmla="*/ 27709 h 129309"/>
              <a:gd name="connsiteX40" fmla="*/ 9236 w 2050473"/>
              <a:gd name="connsiteY40" fmla="*/ 73891 h 129309"/>
              <a:gd name="connsiteX41" fmla="*/ 0 w 2050473"/>
              <a:gd name="connsiteY41" fmla="*/ 120072 h 12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50473" h="129309">
                <a:moveTo>
                  <a:pt x="2050473" y="110836"/>
                </a:moveTo>
                <a:cubicBezTo>
                  <a:pt x="2035848" y="99136"/>
                  <a:pt x="2003653" y="64654"/>
                  <a:pt x="1976582" y="64654"/>
                </a:cubicBezTo>
                <a:cubicBezTo>
                  <a:pt x="1966846" y="64654"/>
                  <a:pt x="1958109" y="70812"/>
                  <a:pt x="1948873" y="73891"/>
                </a:cubicBezTo>
                <a:cubicBezTo>
                  <a:pt x="1942715" y="61576"/>
                  <a:pt x="1937231" y="48900"/>
                  <a:pt x="1930400" y="36945"/>
                </a:cubicBezTo>
                <a:cubicBezTo>
                  <a:pt x="1924892" y="27307"/>
                  <a:pt x="1923028" y="9236"/>
                  <a:pt x="1911927" y="9236"/>
                </a:cubicBezTo>
                <a:cubicBezTo>
                  <a:pt x="1900826" y="9236"/>
                  <a:pt x="1899612" y="27709"/>
                  <a:pt x="1893454" y="36945"/>
                </a:cubicBezTo>
                <a:cubicBezTo>
                  <a:pt x="1890375" y="46181"/>
                  <a:pt x="1888053" y="55705"/>
                  <a:pt x="1884218" y="64654"/>
                </a:cubicBezTo>
                <a:cubicBezTo>
                  <a:pt x="1870157" y="97464"/>
                  <a:pt x="1865824" y="101482"/>
                  <a:pt x="1847273" y="129309"/>
                </a:cubicBezTo>
                <a:cubicBezTo>
                  <a:pt x="1810791" y="120188"/>
                  <a:pt x="1768557" y="115307"/>
                  <a:pt x="1736436" y="92363"/>
                </a:cubicBezTo>
                <a:cubicBezTo>
                  <a:pt x="1725807" y="84771"/>
                  <a:pt x="1720145" y="70997"/>
                  <a:pt x="1708727" y="64654"/>
                </a:cubicBezTo>
                <a:cubicBezTo>
                  <a:pt x="1691706" y="55198"/>
                  <a:pt x="1653309" y="46182"/>
                  <a:pt x="1653309" y="46182"/>
                </a:cubicBezTo>
                <a:cubicBezTo>
                  <a:pt x="1640994" y="52339"/>
                  <a:pt x="1627567" y="56651"/>
                  <a:pt x="1616363" y="64654"/>
                </a:cubicBezTo>
                <a:cubicBezTo>
                  <a:pt x="1555820" y="107898"/>
                  <a:pt x="1620388" y="81784"/>
                  <a:pt x="1560945" y="101600"/>
                </a:cubicBezTo>
                <a:cubicBezTo>
                  <a:pt x="1548630" y="98521"/>
                  <a:pt x="1535097" y="98528"/>
                  <a:pt x="1524000" y="92363"/>
                </a:cubicBezTo>
                <a:cubicBezTo>
                  <a:pt x="1497094" y="77415"/>
                  <a:pt x="1462713" y="40313"/>
                  <a:pt x="1440873" y="18472"/>
                </a:cubicBezTo>
                <a:cubicBezTo>
                  <a:pt x="1416243" y="21551"/>
                  <a:pt x="1390929" y="21178"/>
                  <a:pt x="1366982" y="27709"/>
                </a:cubicBezTo>
                <a:cubicBezTo>
                  <a:pt x="1341414" y="34682"/>
                  <a:pt x="1331814" y="60391"/>
                  <a:pt x="1311563" y="73891"/>
                </a:cubicBezTo>
                <a:cubicBezTo>
                  <a:pt x="1303462" y="79291"/>
                  <a:pt x="1293090" y="80048"/>
                  <a:pt x="1283854" y="83127"/>
                </a:cubicBezTo>
                <a:cubicBezTo>
                  <a:pt x="1259224" y="80048"/>
                  <a:pt x="1233010" y="83110"/>
                  <a:pt x="1209963" y="73891"/>
                </a:cubicBezTo>
                <a:cubicBezTo>
                  <a:pt x="1199656" y="69768"/>
                  <a:pt x="1199845" y="53492"/>
                  <a:pt x="1191491" y="46182"/>
                </a:cubicBezTo>
                <a:cubicBezTo>
                  <a:pt x="1152401" y="11978"/>
                  <a:pt x="1146422" y="12685"/>
                  <a:pt x="1108363" y="0"/>
                </a:cubicBezTo>
                <a:cubicBezTo>
                  <a:pt x="1096048" y="3079"/>
                  <a:pt x="1082439" y="2938"/>
                  <a:pt x="1071418" y="9236"/>
                </a:cubicBezTo>
                <a:cubicBezTo>
                  <a:pt x="1052272" y="20177"/>
                  <a:pt x="1037007" y="46998"/>
                  <a:pt x="1025236" y="64654"/>
                </a:cubicBezTo>
                <a:cubicBezTo>
                  <a:pt x="1020996" y="77376"/>
                  <a:pt x="1014403" y="116058"/>
                  <a:pt x="988291" y="110836"/>
                </a:cubicBezTo>
                <a:cubicBezTo>
                  <a:pt x="977406" y="108659"/>
                  <a:pt x="978486" y="90062"/>
                  <a:pt x="969818" y="83127"/>
                </a:cubicBezTo>
                <a:cubicBezTo>
                  <a:pt x="962215" y="77045"/>
                  <a:pt x="951345" y="76970"/>
                  <a:pt x="942109" y="73891"/>
                </a:cubicBezTo>
                <a:cubicBezTo>
                  <a:pt x="884952" y="31024"/>
                  <a:pt x="897750" y="27839"/>
                  <a:pt x="794327" y="55418"/>
                </a:cubicBezTo>
                <a:cubicBezTo>
                  <a:pt x="781706" y="58784"/>
                  <a:pt x="777486" y="75881"/>
                  <a:pt x="766618" y="83127"/>
                </a:cubicBezTo>
                <a:cubicBezTo>
                  <a:pt x="758517" y="88527"/>
                  <a:pt x="748145" y="89284"/>
                  <a:pt x="738909" y="92363"/>
                </a:cubicBezTo>
                <a:cubicBezTo>
                  <a:pt x="720436" y="89284"/>
                  <a:pt x="701257" y="89049"/>
                  <a:pt x="683491" y="83127"/>
                </a:cubicBezTo>
                <a:cubicBezTo>
                  <a:pt x="672960" y="79617"/>
                  <a:pt x="665985" y="69027"/>
                  <a:pt x="655782" y="64654"/>
                </a:cubicBezTo>
                <a:cubicBezTo>
                  <a:pt x="644114" y="59654"/>
                  <a:pt x="630995" y="59066"/>
                  <a:pt x="618836" y="55418"/>
                </a:cubicBezTo>
                <a:cubicBezTo>
                  <a:pt x="600185" y="49823"/>
                  <a:pt x="581891" y="43103"/>
                  <a:pt x="563418" y="36945"/>
                </a:cubicBezTo>
                <a:lnTo>
                  <a:pt x="535709" y="27709"/>
                </a:lnTo>
                <a:cubicBezTo>
                  <a:pt x="523394" y="30788"/>
                  <a:pt x="510431" y="31945"/>
                  <a:pt x="498763" y="36945"/>
                </a:cubicBezTo>
                <a:cubicBezTo>
                  <a:pt x="476261" y="46589"/>
                  <a:pt x="459988" y="66484"/>
                  <a:pt x="443345" y="83127"/>
                </a:cubicBezTo>
                <a:cubicBezTo>
                  <a:pt x="399786" y="75867"/>
                  <a:pt x="389569" y="75679"/>
                  <a:pt x="350982" y="64654"/>
                </a:cubicBezTo>
                <a:cubicBezTo>
                  <a:pt x="296987" y="49226"/>
                  <a:pt x="351290" y="60618"/>
                  <a:pt x="286327" y="46182"/>
                </a:cubicBezTo>
                <a:cubicBezTo>
                  <a:pt x="227503" y="33110"/>
                  <a:pt x="229650" y="35779"/>
                  <a:pt x="157018" y="27709"/>
                </a:cubicBezTo>
                <a:cubicBezTo>
                  <a:pt x="113028" y="16711"/>
                  <a:pt x="76709" y="3209"/>
                  <a:pt x="27709" y="27709"/>
                </a:cubicBezTo>
                <a:cubicBezTo>
                  <a:pt x="12880" y="35124"/>
                  <a:pt x="15394" y="58497"/>
                  <a:pt x="9236" y="73891"/>
                </a:cubicBezTo>
                <a:lnTo>
                  <a:pt x="0" y="1200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F3ED715-7FDE-4EBC-9F66-733A667BA92B}"/>
              </a:ext>
            </a:extLst>
          </p:cNvPr>
          <p:cNvSpPr txBox="1"/>
          <p:nvPr/>
        </p:nvSpPr>
        <p:spPr>
          <a:xfrm>
            <a:off x="818354" y="3769989"/>
            <a:ext cx="7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havet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CAA175F-00F8-4F30-9271-EA701134D6FC}"/>
              </a:ext>
            </a:extLst>
          </p:cNvPr>
          <p:cNvSpPr txBox="1"/>
          <p:nvPr/>
        </p:nvSpPr>
        <p:spPr>
          <a:xfrm>
            <a:off x="5190179" y="1188064"/>
            <a:ext cx="235962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Vandbalanceligningen: </a:t>
            </a:r>
            <a:br>
              <a:rPr lang="da-DK" dirty="0"/>
            </a:br>
            <a:r>
              <a:rPr lang="da-DK" dirty="0">
                <a:highlight>
                  <a:srgbClr val="FFFF00"/>
                </a:highlight>
              </a:rPr>
              <a:t>N = F + </a:t>
            </a:r>
            <a:r>
              <a:rPr lang="da-DK" dirty="0" err="1">
                <a:highlight>
                  <a:srgbClr val="FFFF00"/>
                </a:highlight>
              </a:rPr>
              <a:t>Ao</a:t>
            </a:r>
            <a:r>
              <a:rPr lang="da-DK" dirty="0">
                <a:highlight>
                  <a:srgbClr val="FFFF00"/>
                </a:highlight>
              </a:rPr>
              <a:t> + Au </a:t>
            </a:r>
            <a:r>
              <a:rPr lang="da-DK" dirty="0"/>
              <a:t>+/-  ∆R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F31B4FE-FD32-41FE-87EC-6DF8045F1877}"/>
              </a:ext>
            </a:extLst>
          </p:cNvPr>
          <p:cNvSpPr txBox="1"/>
          <p:nvPr/>
        </p:nvSpPr>
        <p:spPr>
          <a:xfrm>
            <a:off x="2313514" y="5468049"/>
            <a:ext cx="3338927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000" dirty="0"/>
              <a:t>Hvis N &gt; F :</a:t>
            </a:r>
            <a:br>
              <a:rPr lang="da-DK" sz="2000" dirty="0"/>
            </a:br>
            <a:r>
              <a:rPr lang="da-DK" sz="2000" dirty="0">
                <a:sym typeface="Wingdings" panose="05000000000000000000" pitchFamily="2" charset="2"/>
              </a:rPr>
              <a:t> nedbørs</a:t>
            </a:r>
            <a:r>
              <a:rPr lang="da-DK" sz="2000" u="sng" dirty="0">
                <a:sym typeface="Wingdings" panose="05000000000000000000" pitchFamily="2" charset="2"/>
              </a:rPr>
              <a:t>overskud</a:t>
            </a:r>
            <a:endParaRPr lang="da-DK" sz="2000" u="sng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948B422-0995-41D7-8CBF-AD0A0E9324EF}"/>
              </a:ext>
            </a:extLst>
          </p:cNvPr>
          <p:cNvSpPr txBox="1"/>
          <p:nvPr/>
        </p:nvSpPr>
        <p:spPr>
          <a:xfrm>
            <a:off x="8506951" y="5468049"/>
            <a:ext cx="214116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2000" dirty="0"/>
              <a:t>Hvis N &lt; F :</a:t>
            </a:r>
            <a:r>
              <a:rPr lang="da-DK" sz="2000" dirty="0">
                <a:sym typeface="Wingdings" panose="05000000000000000000" pitchFamily="2" charset="2"/>
              </a:rPr>
              <a:t> </a:t>
            </a:r>
            <a:br>
              <a:rPr lang="da-DK" sz="2000" dirty="0">
                <a:sym typeface="Wingdings" panose="05000000000000000000" pitchFamily="2" charset="2"/>
              </a:rPr>
            </a:br>
            <a:r>
              <a:rPr lang="da-DK" sz="2000" dirty="0">
                <a:sym typeface="Wingdings" panose="05000000000000000000" pitchFamily="2" charset="2"/>
              </a:rPr>
              <a:t>nedbørs</a:t>
            </a:r>
            <a:r>
              <a:rPr lang="da-DK" sz="2000" u="sng" dirty="0">
                <a:sym typeface="Wingdings" panose="05000000000000000000" pitchFamily="2" charset="2"/>
              </a:rPr>
              <a:t>underskud</a:t>
            </a:r>
            <a:endParaRPr lang="da-DK" sz="2000" u="sng" dirty="0"/>
          </a:p>
        </p:txBody>
      </p:sp>
      <p:pic>
        <p:nvPicPr>
          <p:cNvPr id="19" name="Grafik 18" descr="Regn">
            <a:extLst>
              <a:ext uri="{FF2B5EF4-FFF2-40B4-BE49-F238E27FC236}">
                <a16:creationId xmlns:a16="http://schemas.microsoft.com/office/drawing/2014/main" id="{8428B5F7-CF91-4BAC-96D6-70AC8ADF3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3744" y="1381200"/>
            <a:ext cx="844140" cy="844140"/>
          </a:xfrm>
          <a:prstGeom prst="rect">
            <a:avLst/>
          </a:prstGeom>
        </p:spPr>
      </p:pic>
      <p:sp>
        <p:nvSpPr>
          <p:cNvPr id="20" name="Pil: nedad 19">
            <a:extLst>
              <a:ext uri="{FF2B5EF4-FFF2-40B4-BE49-F238E27FC236}">
                <a16:creationId xmlns:a16="http://schemas.microsoft.com/office/drawing/2014/main" id="{6D9443F0-0749-4F11-8C33-97AA047BAE05}"/>
              </a:ext>
            </a:extLst>
          </p:cNvPr>
          <p:cNvSpPr/>
          <p:nvPr/>
        </p:nvSpPr>
        <p:spPr>
          <a:xfrm>
            <a:off x="8929134" y="2194249"/>
            <a:ext cx="360040" cy="766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N</a:t>
            </a:r>
          </a:p>
        </p:txBody>
      </p:sp>
      <p:sp>
        <p:nvSpPr>
          <p:cNvPr id="21" name="Pil: opadgående 20">
            <a:extLst>
              <a:ext uri="{FF2B5EF4-FFF2-40B4-BE49-F238E27FC236}">
                <a16:creationId xmlns:a16="http://schemas.microsoft.com/office/drawing/2014/main" id="{DAD7871F-FC87-426E-A4B7-C79DE45E8730}"/>
              </a:ext>
            </a:extLst>
          </p:cNvPr>
          <p:cNvSpPr/>
          <p:nvPr/>
        </p:nvSpPr>
        <p:spPr>
          <a:xfrm>
            <a:off x="9620251" y="2157743"/>
            <a:ext cx="1014123" cy="7666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E6965D78-A8AF-4DEA-ADA9-4770B93FB174}"/>
              </a:ext>
            </a:extLst>
          </p:cNvPr>
          <p:cNvSpPr txBox="1"/>
          <p:nvPr/>
        </p:nvSpPr>
        <p:spPr>
          <a:xfrm>
            <a:off x="7550481" y="4208920"/>
            <a:ext cx="4362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/>
              <a:t>Nedbørsunderskud</a:t>
            </a:r>
            <a:r>
              <a:rPr lang="da-DK" dirty="0"/>
              <a:t> -&gt;</a:t>
            </a:r>
          </a:p>
          <a:p>
            <a:pPr algn="ctr"/>
            <a:r>
              <a:rPr lang="da-DK" dirty="0"/>
              <a:t>Ingen overjordisk / underjordisk afstrømning</a:t>
            </a:r>
            <a:br>
              <a:rPr lang="da-DK" dirty="0"/>
            </a:br>
            <a:r>
              <a:rPr lang="da-DK" dirty="0"/>
              <a:t>-&gt; ørken eller busksteppe</a:t>
            </a:r>
          </a:p>
        </p:txBody>
      </p: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4CDE6567-6841-49BE-9A47-1416C244436A}"/>
              </a:ext>
            </a:extLst>
          </p:cNvPr>
          <p:cNvGrpSpPr/>
          <p:nvPr/>
        </p:nvGrpSpPr>
        <p:grpSpPr>
          <a:xfrm>
            <a:off x="5918161" y="3614299"/>
            <a:ext cx="4590287" cy="519065"/>
            <a:chOff x="5918161" y="3614299"/>
            <a:chExt cx="4590287" cy="519065"/>
          </a:xfrm>
        </p:grpSpPr>
        <p:sp>
          <p:nvSpPr>
            <p:cNvPr id="25" name="Kombinationstegning: figur 24">
              <a:extLst>
                <a:ext uri="{FF2B5EF4-FFF2-40B4-BE49-F238E27FC236}">
                  <a16:creationId xmlns:a16="http://schemas.microsoft.com/office/drawing/2014/main" id="{B2D68EDD-5A67-4F2E-8815-22B92AAACB00}"/>
                </a:ext>
              </a:extLst>
            </p:cNvPr>
            <p:cNvSpPr/>
            <p:nvPr/>
          </p:nvSpPr>
          <p:spPr>
            <a:xfrm>
              <a:off x="8018809" y="3734470"/>
              <a:ext cx="2489639" cy="45719"/>
            </a:xfrm>
            <a:custGeom>
              <a:avLst/>
              <a:gdLst>
                <a:gd name="connsiteX0" fmla="*/ 0 w 4054763"/>
                <a:gd name="connsiteY0" fmla="*/ 50239 h 61779"/>
                <a:gd name="connsiteX1" fmla="*/ 175491 w 4054763"/>
                <a:gd name="connsiteY1" fmla="*/ 50239 h 61779"/>
                <a:gd name="connsiteX2" fmla="*/ 203200 w 4054763"/>
                <a:gd name="connsiteY2" fmla="*/ 41003 h 61779"/>
                <a:gd name="connsiteX3" fmla="*/ 314036 w 4054763"/>
                <a:gd name="connsiteY3" fmla="*/ 31767 h 61779"/>
                <a:gd name="connsiteX4" fmla="*/ 1025236 w 4054763"/>
                <a:gd name="connsiteY4" fmla="*/ 13294 h 61779"/>
                <a:gd name="connsiteX5" fmla="*/ 4054763 w 4054763"/>
                <a:gd name="connsiteY5" fmla="*/ 4057 h 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4763" h="61779">
                  <a:moveTo>
                    <a:pt x="0" y="50239"/>
                  </a:moveTo>
                  <a:cubicBezTo>
                    <a:pt x="80893" y="66419"/>
                    <a:pt x="51614" y="64813"/>
                    <a:pt x="175491" y="50239"/>
                  </a:cubicBezTo>
                  <a:cubicBezTo>
                    <a:pt x="185160" y="49101"/>
                    <a:pt x="193549" y="42290"/>
                    <a:pt x="203200" y="41003"/>
                  </a:cubicBezTo>
                  <a:cubicBezTo>
                    <a:pt x="239948" y="36103"/>
                    <a:pt x="277091" y="34846"/>
                    <a:pt x="314036" y="31767"/>
                  </a:cubicBezTo>
                  <a:cubicBezTo>
                    <a:pt x="568695" y="-31901"/>
                    <a:pt x="344446" y="21165"/>
                    <a:pt x="1025236" y="13294"/>
                  </a:cubicBezTo>
                  <a:lnTo>
                    <a:pt x="4054763" y="4057"/>
                  </a:lnTo>
                </a:path>
              </a:pathLst>
            </a:cu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n>
                  <a:solidFill>
                    <a:schemeClr val="accent6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26" name="Kombinationstegning: figur 25">
              <a:extLst>
                <a:ext uri="{FF2B5EF4-FFF2-40B4-BE49-F238E27FC236}">
                  <a16:creationId xmlns:a16="http://schemas.microsoft.com/office/drawing/2014/main" id="{36804CD7-648F-4B68-AE2A-9090BC92EAD6}"/>
                </a:ext>
              </a:extLst>
            </p:cNvPr>
            <p:cNvSpPr/>
            <p:nvPr/>
          </p:nvSpPr>
          <p:spPr>
            <a:xfrm>
              <a:off x="5918161" y="3614299"/>
              <a:ext cx="2050473" cy="129309"/>
            </a:xfrm>
            <a:custGeom>
              <a:avLst/>
              <a:gdLst>
                <a:gd name="connsiteX0" fmla="*/ 2050473 w 2050473"/>
                <a:gd name="connsiteY0" fmla="*/ 110836 h 129309"/>
                <a:gd name="connsiteX1" fmla="*/ 1976582 w 2050473"/>
                <a:gd name="connsiteY1" fmla="*/ 64654 h 129309"/>
                <a:gd name="connsiteX2" fmla="*/ 1948873 w 2050473"/>
                <a:gd name="connsiteY2" fmla="*/ 73891 h 129309"/>
                <a:gd name="connsiteX3" fmla="*/ 1930400 w 2050473"/>
                <a:gd name="connsiteY3" fmla="*/ 36945 h 129309"/>
                <a:gd name="connsiteX4" fmla="*/ 1911927 w 2050473"/>
                <a:gd name="connsiteY4" fmla="*/ 9236 h 129309"/>
                <a:gd name="connsiteX5" fmla="*/ 1893454 w 2050473"/>
                <a:gd name="connsiteY5" fmla="*/ 36945 h 129309"/>
                <a:gd name="connsiteX6" fmla="*/ 1884218 w 2050473"/>
                <a:gd name="connsiteY6" fmla="*/ 64654 h 129309"/>
                <a:gd name="connsiteX7" fmla="*/ 1847273 w 2050473"/>
                <a:gd name="connsiteY7" fmla="*/ 129309 h 129309"/>
                <a:gd name="connsiteX8" fmla="*/ 1736436 w 2050473"/>
                <a:gd name="connsiteY8" fmla="*/ 92363 h 129309"/>
                <a:gd name="connsiteX9" fmla="*/ 1708727 w 2050473"/>
                <a:gd name="connsiteY9" fmla="*/ 64654 h 129309"/>
                <a:gd name="connsiteX10" fmla="*/ 1653309 w 2050473"/>
                <a:gd name="connsiteY10" fmla="*/ 46182 h 129309"/>
                <a:gd name="connsiteX11" fmla="*/ 1616363 w 2050473"/>
                <a:gd name="connsiteY11" fmla="*/ 64654 h 129309"/>
                <a:gd name="connsiteX12" fmla="*/ 1560945 w 2050473"/>
                <a:gd name="connsiteY12" fmla="*/ 101600 h 129309"/>
                <a:gd name="connsiteX13" fmla="*/ 1524000 w 2050473"/>
                <a:gd name="connsiteY13" fmla="*/ 92363 h 129309"/>
                <a:gd name="connsiteX14" fmla="*/ 1440873 w 2050473"/>
                <a:gd name="connsiteY14" fmla="*/ 18472 h 129309"/>
                <a:gd name="connsiteX15" fmla="*/ 1366982 w 2050473"/>
                <a:gd name="connsiteY15" fmla="*/ 27709 h 129309"/>
                <a:gd name="connsiteX16" fmla="*/ 1311563 w 2050473"/>
                <a:gd name="connsiteY16" fmla="*/ 73891 h 129309"/>
                <a:gd name="connsiteX17" fmla="*/ 1283854 w 2050473"/>
                <a:gd name="connsiteY17" fmla="*/ 83127 h 129309"/>
                <a:gd name="connsiteX18" fmla="*/ 1209963 w 2050473"/>
                <a:gd name="connsiteY18" fmla="*/ 73891 h 129309"/>
                <a:gd name="connsiteX19" fmla="*/ 1191491 w 2050473"/>
                <a:gd name="connsiteY19" fmla="*/ 46182 h 129309"/>
                <a:gd name="connsiteX20" fmla="*/ 1108363 w 2050473"/>
                <a:gd name="connsiteY20" fmla="*/ 0 h 129309"/>
                <a:gd name="connsiteX21" fmla="*/ 1071418 w 2050473"/>
                <a:gd name="connsiteY21" fmla="*/ 9236 h 129309"/>
                <a:gd name="connsiteX22" fmla="*/ 1025236 w 2050473"/>
                <a:gd name="connsiteY22" fmla="*/ 64654 h 129309"/>
                <a:gd name="connsiteX23" fmla="*/ 988291 w 2050473"/>
                <a:gd name="connsiteY23" fmla="*/ 110836 h 129309"/>
                <a:gd name="connsiteX24" fmla="*/ 969818 w 2050473"/>
                <a:gd name="connsiteY24" fmla="*/ 83127 h 129309"/>
                <a:gd name="connsiteX25" fmla="*/ 942109 w 2050473"/>
                <a:gd name="connsiteY25" fmla="*/ 73891 h 129309"/>
                <a:gd name="connsiteX26" fmla="*/ 794327 w 2050473"/>
                <a:gd name="connsiteY26" fmla="*/ 55418 h 129309"/>
                <a:gd name="connsiteX27" fmla="*/ 766618 w 2050473"/>
                <a:gd name="connsiteY27" fmla="*/ 83127 h 129309"/>
                <a:gd name="connsiteX28" fmla="*/ 738909 w 2050473"/>
                <a:gd name="connsiteY28" fmla="*/ 92363 h 129309"/>
                <a:gd name="connsiteX29" fmla="*/ 683491 w 2050473"/>
                <a:gd name="connsiteY29" fmla="*/ 83127 h 129309"/>
                <a:gd name="connsiteX30" fmla="*/ 655782 w 2050473"/>
                <a:gd name="connsiteY30" fmla="*/ 64654 h 129309"/>
                <a:gd name="connsiteX31" fmla="*/ 618836 w 2050473"/>
                <a:gd name="connsiteY31" fmla="*/ 55418 h 129309"/>
                <a:gd name="connsiteX32" fmla="*/ 563418 w 2050473"/>
                <a:gd name="connsiteY32" fmla="*/ 36945 h 129309"/>
                <a:gd name="connsiteX33" fmla="*/ 535709 w 2050473"/>
                <a:gd name="connsiteY33" fmla="*/ 27709 h 129309"/>
                <a:gd name="connsiteX34" fmla="*/ 498763 w 2050473"/>
                <a:gd name="connsiteY34" fmla="*/ 36945 h 129309"/>
                <a:gd name="connsiteX35" fmla="*/ 443345 w 2050473"/>
                <a:gd name="connsiteY35" fmla="*/ 83127 h 129309"/>
                <a:gd name="connsiteX36" fmla="*/ 350982 w 2050473"/>
                <a:gd name="connsiteY36" fmla="*/ 64654 h 129309"/>
                <a:gd name="connsiteX37" fmla="*/ 286327 w 2050473"/>
                <a:gd name="connsiteY37" fmla="*/ 46182 h 129309"/>
                <a:gd name="connsiteX38" fmla="*/ 157018 w 2050473"/>
                <a:gd name="connsiteY38" fmla="*/ 27709 h 129309"/>
                <a:gd name="connsiteX39" fmla="*/ 27709 w 2050473"/>
                <a:gd name="connsiteY39" fmla="*/ 27709 h 129309"/>
                <a:gd name="connsiteX40" fmla="*/ 9236 w 2050473"/>
                <a:gd name="connsiteY40" fmla="*/ 73891 h 129309"/>
                <a:gd name="connsiteX41" fmla="*/ 0 w 2050473"/>
                <a:gd name="connsiteY41" fmla="*/ 120072 h 12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50473" h="129309">
                  <a:moveTo>
                    <a:pt x="2050473" y="110836"/>
                  </a:moveTo>
                  <a:cubicBezTo>
                    <a:pt x="2035848" y="99136"/>
                    <a:pt x="2003653" y="64654"/>
                    <a:pt x="1976582" y="64654"/>
                  </a:cubicBezTo>
                  <a:cubicBezTo>
                    <a:pt x="1966846" y="64654"/>
                    <a:pt x="1958109" y="70812"/>
                    <a:pt x="1948873" y="73891"/>
                  </a:cubicBezTo>
                  <a:cubicBezTo>
                    <a:pt x="1942715" y="61576"/>
                    <a:pt x="1937231" y="48900"/>
                    <a:pt x="1930400" y="36945"/>
                  </a:cubicBezTo>
                  <a:cubicBezTo>
                    <a:pt x="1924892" y="27307"/>
                    <a:pt x="1923028" y="9236"/>
                    <a:pt x="1911927" y="9236"/>
                  </a:cubicBezTo>
                  <a:cubicBezTo>
                    <a:pt x="1900826" y="9236"/>
                    <a:pt x="1899612" y="27709"/>
                    <a:pt x="1893454" y="36945"/>
                  </a:cubicBezTo>
                  <a:cubicBezTo>
                    <a:pt x="1890375" y="46181"/>
                    <a:pt x="1888053" y="55705"/>
                    <a:pt x="1884218" y="64654"/>
                  </a:cubicBezTo>
                  <a:cubicBezTo>
                    <a:pt x="1870157" y="97464"/>
                    <a:pt x="1865824" y="101482"/>
                    <a:pt x="1847273" y="129309"/>
                  </a:cubicBezTo>
                  <a:cubicBezTo>
                    <a:pt x="1810791" y="120188"/>
                    <a:pt x="1768557" y="115307"/>
                    <a:pt x="1736436" y="92363"/>
                  </a:cubicBezTo>
                  <a:cubicBezTo>
                    <a:pt x="1725807" y="84771"/>
                    <a:pt x="1720145" y="70997"/>
                    <a:pt x="1708727" y="64654"/>
                  </a:cubicBezTo>
                  <a:cubicBezTo>
                    <a:pt x="1691706" y="55198"/>
                    <a:pt x="1653309" y="46182"/>
                    <a:pt x="1653309" y="46182"/>
                  </a:cubicBezTo>
                  <a:cubicBezTo>
                    <a:pt x="1640994" y="52339"/>
                    <a:pt x="1627567" y="56651"/>
                    <a:pt x="1616363" y="64654"/>
                  </a:cubicBezTo>
                  <a:cubicBezTo>
                    <a:pt x="1555820" y="107898"/>
                    <a:pt x="1620388" y="81784"/>
                    <a:pt x="1560945" y="101600"/>
                  </a:cubicBezTo>
                  <a:cubicBezTo>
                    <a:pt x="1548630" y="98521"/>
                    <a:pt x="1535097" y="98528"/>
                    <a:pt x="1524000" y="92363"/>
                  </a:cubicBezTo>
                  <a:cubicBezTo>
                    <a:pt x="1497094" y="77415"/>
                    <a:pt x="1462713" y="40313"/>
                    <a:pt x="1440873" y="18472"/>
                  </a:cubicBezTo>
                  <a:cubicBezTo>
                    <a:pt x="1416243" y="21551"/>
                    <a:pt x="1390929" y="21178"/>
                    <a:pt x="1366982" y="27709"/>
                  </a:cubicBezTo>
                  <a:cubicBezTo>
                    <a:pt x="1341414" y="34682"/>
                    <a:pt x="1331814" y="60391"/>
                    <a:pt x="1311563" y="73891"/>
                  </a:cubicBezTo>
                  <a:cubicBezTo>
                    <a:pt x="1303462" y="79291"/>
                    <a:pt x="1293090" y="80048"/>
                    <a:pt x="1283854" y="83127"/>
                  </a:cubicBezTo>
                  <a:cubicBezTo>
                    <a:pt x="1259224" y="80048"/>
                    <a:pt x="1233010" y="83110"/>
                    <a:pt x="1209963" y="73891"/>
                  </a:cubicBezTo>
                  <a:cubicBezTo>
                    <a:pt x="1199656" y="69768"/>
                    <a:pt x="1199845" y="53492"/>
                    <a:pt x="1191491" y="46182"/>
                  </a:cubicBezTo>
                  <a:cubicBezTo>
                    <a:pt x="1152401" y="11978"/>
                    <a:pt x="1146422" y="12685"/>
                    <a:pt x="1108363" y="0"/>
                  </a:cubicBezTo>
                  <a:cubicBezTo>
                    <a:pt x="1096048" y="3079"/>
                    <a:pt x="1082439" y="2938"/>
                    <a:pt x="1071418" y="9236"/>
                  </a:cubicBezTo>
                  <a:cubicBezTo>
                    <a:pt x="1052272" y="20177"/>
                    <a:pt x="1037007" y="46998"/>
                    <a:pt x="1025236" y="64654"/>
                  </a:cubicBezTo>
                  <a:cubicBezTo>
                    <a:pt x="1020996" y="77376"/>
                    <a:pt x="1014403" y="116058"/>
                    <a:pt x="988291" y="110836"/>
                  </a:cubicBezTo>
                  <a:cubicBezTo>
                    <a:pt x="977406" y="108659"/>
                    <a:pt x="978486" y="90062"/>
                    <a:pt x="969818" y="83127"/>
                  </a:cubicBezTo>
                  <a:cubicBezTo>
                    <a:pt x="962215" y="77045"/>
                    <a:pt x="951345" y="76970"/>
                    <a:pt x="942109" y="73891"/>
                  </a:cubicBezTo>
                  <a:cubicBezTo>
                    <a:pt x="884952" y="31024"/>
                    <a:pt x="897750" y="27839"/>
                    <a:pt x="794327" y="55418"/>
                  </a:cubicBezTo>
                  <a:cubicBezTo>
                    <a:pt x="781706" y="58784"/>
                    <a:pt x="777486" y="75881"/>
                    <a:pt x="766618" y="83127"/>
                  </a:cubicBezTo>
                  <a:cubicBezTo>
                    <a:pt x="758517" y="88527"/>
                    <a:pt x="748145" y="89284"/>
                    <a:pt x="738909" y="92363"/>
                  </a:cubicBezTo>
                  <a:cubicBezTo>
                    <a:pt x="720436" y="89284"/>
                    <a:pt x="701257" y="89049"/>
                    <a:pt x="683491" y="83127"/>
                  </a:cubicBezTo>
                  <a:cubicBezTo>
                    <a:pt x="672960" y="79617"/>
                    <a:pt x="665985" y="69027"/>
                    <a:pt x="655782" y="64654"/>
                  </a:cubicBezTo>
                  <a:cubicBezTo>
                    <a:pt x="644114" y="59654"/>
                    <a:pt x="630995" y="59066"/>
                    <a:pt x="618836" y="55418"/>
                  </a:cubicBezTo>
                  <a:cubicBezTo>
                    <a:pt x="600185" y="49823"/>
                    <a:pt x="581891" y="43103"/>
                    <a:pt x="563418" y="36945"/>
                  </a:cubicBezTo>
                  <a:lnTo>
                    <a:pt x="535709" y="27709"/>
                  </a:lnTo>
                  <a:cubicBezTo>
                    <a:pt x="523394" y="30788"/>
                    <a:pt x="510431" y="31945"/>
                    <a:pt x="498763" y="36945"/>
                  </a:cubicBezTo>
                  <a:cubicBezTo>
                    <a:pt x="476261" y="46589"/>
                    <a:pt x="459988" y="66484"/>
                    <a:pt x="443345" y="83127"/>
                  </a:cubicBezTo>
                  <a:cubicBezTo>
                    <a:pt x="399786" y="75867"/>
                    <a:pt x="389569" y="75679"/>
                    <a:pt x="350982" y="64654"/>
                  </a:cubicBezTo>
                  <a:cubicBezTo>
                    <a:pt x="296987" y="49226"/>
                    <a:pt x="351290" y="60618"/>
                    <a:pt x="286327" y="46182"/>
                  </a:cubicBezTo>
                  <a:cubicBezTo>
                    <a:pt x="227503" y="33110"/>
                    <a:pt x="229650" y="35779"/>
                    <a:pt x="157018" y="27709"/>
                  </a:cubicBezTo>
                  <a:cubicBezTo>
                    <a:pt x="113028" y="16711"/>
                    <a:pt x="76709" y="3209"/>
                    <a:pt x="27709" y="27709"/>
                  </a:cubicBezTo>
                  <a:cubicBezTo>
                    <a:pt x="12880" y="35124"/>
                    <a:pt x="15394" y="58497"/>
                    <a:pt x="9236" y="73891"/>
                  </a:cubicBezTo>
                  <a:lnTo>
                    <a:pt x="0" y="12007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00A1559B-3947-435A-B706-DA3AC6D817A5}"/>
                </a:ext>
              </a:extLst>
            </p:cNvPr>
            <p:cNvSpPr txBox="1"/>
            <p:nvPr/>
          </p:nvSpPr>
          <p:spPr>
            <a:xfrm>
              <a:off x="6450003" y="3764032"/>
              <a:ext cx="706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havet</a:t>
              </a:r>
            </a:p>
          </p:txBody>
        </p:sp>
      </p:grpSp>
      <p:pic>
        <p:nvPicPr>
          <p:cNvPr id="11" name="Grafik 10" descr="Ørkenscene">
            <a:extLst>
              <a:ext uri="{FF2B5EF4-FFF2-40B4-BE49-F238E27FC236}">
                <a16:creationId xmlns:a16="http://schemas.microsoft.com/office/drawing/2014/main" id="{87F13943-A15B-4AA5-8B28-96736B3E6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63134" y="2958411"/>
            <a:ext cx="914400" cy="914400"/>
          </a:xfrm>
          <a:prstGeom prst="rect">
            <a:avLst/>
          </a:prstGeom>
        </p:spPr>
      </p:pic>
      <p:pic>
        <p:nvPicPr>
          <p:cNvPr id="29" name="Grafik 28" descr="Afgrøder">
            <a:extLst>
              <a:ext uri="{FF2B5EF4-FFF2-40B4-BE49-F238E27FC236}">
                <a16:creationId xmlns:a16="http://schemas.microsoft.com/office/drawing/2014/main" id="{CC58C791-BDFD-4B73-AE3E-DEF1E0ABAD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31979" y="30031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7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3" grpId="0" animBg="1"/>
      <p:bldP spid="14" grpId="0" animBg="1"/>
      <p:bldP spid="8" grpId="0" animBg="1"/>
      <p:bldP spid="9" grpId="0" animBg="1"/>
      <p:bldP spid="20" grpId="0" animBg="1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40C7C-0ABF-48E0-88D2-06C98396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Vandbalance i Danmark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F9D679-F1AF-4320-AFC9-2031FD889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08" y="1539875"/>
            <a:ext cx="4095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BD11B58-A44C-46DA-B864-4564A15EE6EE}"/>
              </a:ext>
            </a:extLst>
          </p:cNvPr>
          <p:cNvSpPr txBox="1"/>
          <p:nvPr/>
        </p:nvSpPr>
        <p:spPr>
          <a:xfrm>
            <a:off x="421815" y="1878602"/>
            <a:ext cx="333892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Hvis N &gt; F </a:t>
            </a:r>
            <a:r>
              <a:rPr lang="da-DK" dirty="0">
                <a:solidFill>
                  <a:schemeClr val="bg1"/>
                </a:solidFill>
                <a:sym typeface="Wingdings" panose="05000000000000000000" pitchFamily="2" charset="2"/>
              </a:rPr>
              <a:t> nedbørs</a:t>
            </a:r>
            <a:r>
              <a:rPr lang="da-DK" u="sng" dirty="0">
                <a:solidFill>
                  <a:schemeClr val="bg1"/>
                </a:solidFill>
                <a:sym typeface="Wingdings" panose="05000000000000000000" pitchFamily="2" charset="2"/>
              </a:rPr>
              <a:t>overskud</a:t>
            </a:r>
            <a:endParaRPr lang="da-DK" u="sng" dirty="0">
              <a:solidFill>
                <a:schemeClr val="bg1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994B66E-C6E2-45EE-B3AC-7148B793C969}"/>
              </a:ext>
            </a:extLst>
          </p:cNvPr>
          <p:cNvSpPr txBox="1"/>
          <p:nvPr/>
        </p:nvSpPr>
        <p:spPr>
          <a:xfrm>
            <a:off x="8290193" y="1858735"/>
            <a:ext cx="333892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Hvis N &lt; F </a:t>
            </a:r>
            <a:r>
              <a:rPr lang="da-DK" dirty="0">
                <a:sym typeface="Wingdings" panose="05000000000000000000" pitchFamily="2" charset="2"/>
              </a:rPr>
              <a:t> nedbørs</a:t>
            </a:r>
            <a:r>
              <a:rPr lang="da-DK" u="sng" dirty="0">
                <a:sym typeface="Wingdings" panose="05000000000000000000" pitchFamily="2" charset="2"/>
              </a:rPr>
              <a:t>underskud</a:t>
            </a:r>
            <a:endParaRPr lang="da-DK" u="sng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85193D6-2988-4402-8D7E-3D49B491898C}"/>
              </a:ext>
            </a:extLst>
          </p:cNvPr>
          <p:cNvSpPr/>
          <p:nvPr/>
        </p:nvSpPr>
        <p:spPr>
          <a:xfrm>
            <a:off x="4528457" y="4223657"/>
            <a:ext cx="522514" cy="505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+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4D27E3C-2F2D-4227-961A-1D65C42C727C}"/>
              </a:ext>
            </a:extLst>
          </p:cNvPr>
          <p:cNvSpPr/>
          <p:nvPr/>
        </p:nvSpPr>
        <p:spPr>
          <a:xfrm>
            <a:off x="5688426" y="3092325"/>
            <a:ext cx="522514" cy="5050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B90D640-9D48-44D4-92B8-7EB571E7AC7C}"/>
              </a:ext>
            </a:extLst>
          </p:cNvPr>
          <p:cNvSpPr/>
          <p:nvPr/>
        </p:nvSpPr>
        <p:spPr>
          <a:xfrm>
            <a:off x="6736080" y="3718560"/>
            <a:ext cx="522514" cy="505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+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414EEA8-48E5-496E-B9EF-BF00AD25851F}"/>
              </a:ext>
            </a:extLst>
          </p:cNvPr>
          <p:cNvGrpSpPr/>
          <p:nvPr/>
        </p:nvGrpSpPr>
        <p:grpSpPr>
          <a:xfrm>
            <a:off x="6210940" y="2795230"/>
            <a:ext cx="5671390" cy="923330"/>
            <a:chOff x="6210940" y="2795230"/>
            <a:chExt cx="5671390" cy="923330"/>
          </a:xfrm>
        </p:grpSpPr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1B904B46-7D9B-4B06-A175-17FE78C1B2C5}"/>
                </a:ext>
              </a:extLst>
            </p:cNvPr>
            <p:cNvSpPr txBox="1"/>
            <p:nvPr/>
          </p:nvSpPr>
          <p:spPr>
            <a:xfrm>
              <a:off x="8290193" y="2795230"/>
              <a:ext cx="35921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Hvordan kan planter og afgrøder gro</a:t>
              </a:r>
              <a:br>
                <a:rPr lang="da-DK" dirty="0"/>
              </a:br>
              <a:r>
                <a:rPr lang="da-DK" dirty="0"/>
                <a:t>når der er nedbørsunderskud </a:t>
              </a:r>
              <a:br>
                <a:rPr lang="da-DK" dirty="0"/>
              </a:br>
              <a:r>
                <a:rPr lang="da-DK" dirty="0"/>
                <a:t>fra </a:t>
              </a:r>
              <a:r>
                <a:rPr lang="da-DK" dirty="0" err="1"/>
                <a:t>apr-aug</a:t>
              </a:r>
              <a:r>
                <a:rPr lang="da-DK" dirty="0"/>
                <a:t>?</a:t>
              </a:r>
            </a:p>
          </p:txBody>
        </p:sp>
        <p:cxnSp>
          <p:nvCxnSpPr>
            <p:cNvPr id="10" name="Lige pilforbindelse 9">
              <a:extLst>
                <a:ext uri="{FF2B5EF4-FFF2-40B4-BE49-F238E27FC236}">
                  <a16:creationId xmlns:a16="http://schemas.microsoft.com/office/drawing/2014/main" id="{FBD880BD-4E0A-4E76-B705-E59439506B50}"/>
                </a:ext>
              </a:extLst>
            </p:cNvPr>
            <p:cNvCxnSpPr/>
            <p:nvPr/>
          </p:nvCxnSpPr>
          <p:spPr>
            <a:xfrm flipH="1">
              <a:off x="6210940" y="3429000"/>
              <a:ext cx="243161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kstfelt 11">
            <a:extLst>
              <a:ext uri="{FF2B5EF4-FFF2-40B4-BE49-F238E27FC236}">
                <a16:creationId xmlns:a16="http://schemas.microsoft.com/office/drawing/2014/main" id="{E77F37A5-6D20-439F-9DCB-C59179CBA9DF}"/>
              </a:ext>
            </a:extLst>
          </p:cNvPr>
          <p:cNvSpPr txBox="1"/>
          <p:nvPr/>
        </p:nvSpPr>
        <p:spPr>
          <a:xfrm>
            <a:off x="8455742" y="4336026"/>
            <a:ext cx="34845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Det kan de fordi planternes rødder </a:t>
            </a:r>
            <a:br>
              <a:rPr lang="da-DK" dirty="0"/>
            </a:br>
            <a:r>
              <a:rPr lang="da-DK" dirty="0"/>
              <a:t>trækker vand op fra jorden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39C8949-206C-40AE-87F4-9872B9DA2DF5}"/>
              </a:ext>
            </a:extLst>
          </p:cNvPr>
          <p:cNvSpPr txBox="1"/>
          <p:nvPr/>
        </p:nvSpPr>
        <p:spPr>
          <a:xfrm>
            <a:off x="809355" y="2795230"/>
            <a:ext cx="2222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Hvad sker der med </a:t>
            </a:r>
            <a:br>
              <a:rPr lang="da-DK" dirty="0"/>
            </a:br>
            <a:r>
              <a:rPr lang="da-DK" dirty="0"/>
              <a:t>nedbørsoverskuddet?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923B19C-DC7B-4E34-90C6-7937AF9C8C45}"/>
              </a:ext>
            </a:extLst>
          </p:cNvPr>
          <p:cNvSpPr txBox="1"/>
          <p:nvPr/>
        </p:nvSpPr>
        <p:spPr>
          <a:xfrm>
            <a:off x="444906" y="3871403"/>
            <a:ext cx="3024226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Det bliver til afstrømning </a:t>
            </a:r>
            <a:br>
              <a:rPr lang="da-DK" dirty="0"/>
            </a:br>
            <a:r>
              <a:rPr lang="da-DK" dirty="0" err="1"/>
              <a:t>h.h.v</a:t>
            </a:r>
            <a:r>
              <a:rPr lang="da-DK" dirty="0"/>
              <a:t>. </a:t>
            </a:r>
            <a:br>
              <a:rPr lang="da-DK" dirty="0"/>
            </a:br>
            <a:r>
              <a:rPr lang="da-DK" dirty="0"/>
              <a:t>Overfladisk afstrømning </a:t>
            </a:r>
            <a:r>
              <a:rPr lang="da-DK" dirty="0">
                <a:highlight>
                  <a:srgbClr val="FFFF00"/>
                </a:highlight>
              </a:rPr>
              <a:t>(</a:t>
            </a:r>
            <a:r>
              <a:rPr lang="da-DK" dirty="0" err="1">
                <a:highlight>
                  <a:srgbClr val="FFFF00"/>
                </a:highlight>
              </a:rPr>
              <a:t>Ao</a:t>
            </a:r>
            <a:r>
              <a:rPr lang="da-DK" dirty="0"/>
              <a:t>) </a:t>
            </a:r>
          </a:p>
          <a:p>
            <a:pPr algn="ctr"/>
            <a:r>
              <a:rPr lang="da-DK" dirty="0"/>
              <a:t>Og</a:t>
            </a:r>
          </a:p>
          <a:p>
            <a:pPr algn="ctr"/>
            <a:r>
              <a:rPr lang="da-DK" dirty="0"/>
              <a:t>Underjordisk afstrømning (</a:t>
            </a:r>
            <a:r>
              <a:rPr lang="da-DK" dirty="0">
                <a:highlight>
                  <a:srgbClr val="FFFF00"/>
                </a:highlight>
              </a:rPr>
              <a:t>Au</a:t>
            </a:r>
            <a:r>
              <a:rPr lang="da-D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878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40C7C-0ABF-48E0-88D2-06C98396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Vandbalance i Danmark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F9D679-F1AF-4320-AFC9-2031FD889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97" y="1015015"/>
            <a:ext cx="4652257" cy="562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D372267-A406-4DD4-BE7F-BE72A3551165}"/>
              </a:ext>
            </a:extLst>
          </p:cNvPr>
          <p:cNvSpPr txBox="1"/>
          <p:nvPr/>
        </p:nvSpPr>
        <p:spPr>
          <a:xfrm>
            <a:off x="1191967" y="1671484"/>
            <a:ext cx="2718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Kan vi bruge </a:t>
            </a:r>
            <a:br>
              <a:rPr lang="da-DK" dirty="0"/>
            </a:br>
            <a:r>
              <a:rPr lang="da-DK" dirty="0"/>
              <a:t>VANDBALANCELIGNINGEN </a:t>
            </a:r>
          </a:p>
          <a:p>
            <a:pPr algn="ctr"/>
            <a:r>
              <a:rPr lang="da-DK" dirty="0">
                <a:highlight>
                  <a:srgbClr val="FFFF00"/>
                </a:highlight>
              </a:rPr>
              <a:t>N= F + </a:t>
            </a:r>
            <a:r>
              <a:rPr lang="da-DK" dirty="0" err="1">
                <a:highlight>
                  <a:srgbClr val="FFFF00"/>
                </a:highlight>
              </a:rPr>
              <a:t>Ao</a:t>
            </a:r>
            <a:r>
              <a:rPr lang="da-DK" dirty="0">
                <a:highlight>
                  <a:srgbClr val="FFFF00"/>
                </a:highlight>
              </a:rPr>
              <a:t> + Au </a:t>
            </a:r>
          </a:p>
          <a:p>
            <a:pPr algn="ctr"/>
            <a:r>
              <a:rPr lang="da-DK" dirty="0"/>
              <a:t>Til at beskrive figuren?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41C5C8AD-65AF-47F4-8B1D-1BC3530BDED2}"/>
              </a:ext>
            </a:extLst>
          </p:cNvPr>
          <p:cNvSpPr txBox="1"/>
          <p:nvPr/>
        </p:nvSpPr>
        <p:spPr>
          <a:xfrm>
            <a:off x="5396054" y="5658741"/>
            <a:ext cx="2904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highlight>
                  <a:srgbClr val="FFFF00"/>
                </a:highlight>
              </a:rPr>
              <a:t>F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67D65204-BD3A-4081-895D-2E870C28B331}"/>
              </a:ext>
            </a:extLst>
          </p:cNvPr>
          <p:cNvSpPr txBox="1"/>
          <p:nvPr/>
        </p:nvSpPr>
        <p:spPr>
          <a:xfrm>
            <a:off x="5374413" y="5365984"/>
            <a:ext cx="33374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highlight>
                  <a:srgbClr val="FFFF00"/>
                </a:highlight>
              </a:rPr>
              <a:t>N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97F96469-C16A-4CE4-A7E0-BB6528753F87}"/>
              </a:ext>
            </a:extLst>
          </p:cNvPr>
          <p:cNvSpPr txBox="1"/>
          <p:nvPr/>
        </p:nvSpPr>
        <p:spPr>
          <a:xfrm>
            <a:off x="8431352" y="5474075"/>
            <a:ext cx="9156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 err="1">
                <a:highlight>
                  <a:srgbClr val="FFFF00"/>
                </a:highlight>
              </a:rPr>
              <a:t>Ao</a:t>
            </a:r>
            <a:r>
              <a:rPr lang="da-DK" dirty="0">
                <a:highlight>
                  <a:srgbClr val="FFFF00"/>
                </a:highlight>
              </a:rPr>
              <a:t> + Au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8DAB1EE-FD2A-4DD5-88DA-33CA353768DF}"/>
              </a:ext>
            </a:extLst>
          </p:cNvPr>
          <p:cNvSpPr txBox="1"/>
          <p:nvPr/>
        </p:nvSpPr>
        <p:spPr>
          <a:xfrm>
            <a:off x="7063952" y="3643341"/>
            <a:ext cx="33374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highlight>
                  <a:srgbClr val="FFFF00"/>
                </a:highlight>
              </a:rPr>
              <a:t>N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19E3D503-C4DC-4E3C-BA04-DAE7E45173E3}"/>
              </a:ext>
            </a:extLst>
          </p:cNvPr>
          <p:cNvSpPr txBox="1"/>
          <p:nvPr/>
        </p:nvSpPr>
        <p:spPr>
          <a:xfrm>
            <a:off x="7085593" y="2501169"/>
            <a:ext cx="2904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highlight>
                  <a:srgbClr val="FFFF00"/>
                </a:highlight>
              </a:rPr>
              <a:t>F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349B685-B360-4D9D-8CE6-5A58C4487264}"/>
              </a:ext>
            </a:extLst>
          </p:cNvPr>
          <p:cNvSpPr txBox="1"/>
          <p:nvPr/>
        </p:nvSpPr>
        <p:spPr>
          <a:xfrm>
            <a:off x="5250341" y="4131196"/>
            <a:ext cx="9156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 err="1">
                <a:highlight>
                  <a:srgbClr val="FFFF00"/>
                </a:highlight>
              </a:rPr>
              <a:t>Ao</a:t>
            </a:r>
            <a:r>
              <a:rPr lang="da-DK" dirty="0">
                <a:highlight>
                  <a:srgbClr val="FFFF00"/>
                </a:highlight>
              </a:rPr>
              <a:t> + Au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D2353177-E79B-45A9-8F4F-0C16758D9370}"/>
              </a:ext>
            </a:extLst>
          </p:cNvPr>
          <p:cNvSpPr txBox="1"/>
          <p:nvPr/>
        </p:nvSpPr>
        <p:spPr>
          <a:xfrm>
            <a:off x="8254096" y="3643341"/>
            <a:ext cx="9156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 err="1">
                <a:highlight>
                  <a:srgbClr val="FFFF00"/>
                </a:highlight>
              </a:rPr>
              <a:t>Ao</a:t>
            </a:r>
            <a:r>
              <a:rPr lang="da-DK" dirty="0">
                <a:highlight>
                  <a:srgbClr val="FFFF00"/>
                </a:highlight>
              </a:rPr>
              <a:t> + Au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17790577-AE18-4FA1-A723-222233EB161D}"/>
              </a:ext>
            </a:extLst>
          </p:cNvPr>
          <p:cNvSpPr txBox="1"/>
          <p:nvPr/>
        </p:nvSpPr>
        <p:spPr>
          <a:xfrm>
            <a:off x="1700339" y="3503936"/>
            <a:ext cx="148194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500" dirty="0"/>
              <a:t>JA</a:t>
            </a:r>
          </a:p>
        </p:txBody>
      </p:sp>
    </p:spTree>
    <p:extLst>
      <p:ext uri="{BB962C8B-B14F-4D97-AF65-F5344CB8AC3E}">
        <p14:creationId xmlns:p14="http://schemas.microsoft.com/office/powerpoint/2010/main" val="20250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  <p:bldP spid="18" grpId="0" animBg="1"/>
      <p:bldP spid="22" grpId="0" animBg="1"/>
      <p:bldP spid="24" grpId="0" animBg="1"/>
      <p:bldP spid="26" grpId="0" animBg="1"/>
      <p:bldP spid="28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0F5A0-13D2-4E5F-AD75-351B4FF9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Fordampning 	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B83A897-83F4-4391-A2C6-EBC5B443B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Aktuel og potentiel fordampning og fugtighedsindeks</a:t>
            </a:r>
          </a:p>
        </p:txBody>
      </p:sp>
    </p:spTree>
    <p:extLst>
      <p:ext uri="{BB962C8B-B14F-4D97-AF65-F5344CB8AC3E}">
        <p14:creationId xmlns:p14="http://schemas.microsoft.com/office/powerpoint/2010/main" val="76603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7B874-E0FB-41BB-992A-B010F6D86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Hvorfra kommer vandet ..?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D89F2D0-1F4D-4F80-9D8D-D88972E09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82" y="1294624"/>
            <a:ext cx="7417836" cy="556337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F7F23D7-EFAE-4B3E-B08E-58F299212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01" y="1294624"/>
            <a:ext cx="8312798" cy="5541865"/>
          </a:xfrm>
          <a:prstGeom prst="rect">
            <a:avLst/>
          </a:prstGeom>
        </p:spPr>
      </p:pic>
      <p:pic>
        <p:nvPicPr>
          <p:cNvPr id="1028" name="Picture 4" descr="Did comets bring water to Earth? Find out. | Space | EarthSky">
            <a:extLst>
              <a:ext uri="{FF2B5EF4-FFF2-40B4-BE49-F238E27FC236}">
                <a16:creationId xmlns:a16="http://schemas.microsoft.com/office/drawing/2014/main" id="{0E7587C9-B67B-405D-BD26-7501972D1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82" y="121881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55B5AFCC-4AF2-4F41-AFB7-ADA88DFDDB02}"/>
              </a:ext>
            </a:extLst>
          </p:cNvPr>
          <p:cNvGrpSpPr/>
          <p:nvPr/>
        </p:nvGrpSpPr>
        <p:grpSpPr>
          <a:xfrm>
            <a:off x="4070555" y="1602658"/>
            <a:ext cx="4198374" cy="4178710"/>
            <a:chOff x="734592" y="1446848"/>
            <a:chExt cx="2857500" cy="2752575"/>
          </a:xfrm>
        </p:grpSpPr>
        <p:pic>
          <p:nvPicPr>
            <p:cNvPr id="1026" name="Picture 2" descr="Close-up view of Comet Hartley 2.">
              <a:extLst>
                <a:ext uri="{FF2B5EF4-FFF2-40B4-BE49-F238E27FC236}">
                  <a16:creationId xmlns:a16="http://schemas.microsoft.com/office/drawing/2014/main" id="{567943B3-1F2C-4D31-A77A-A1F005BA4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592" y="1446848"/>
              <a:ext cx="28575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F3896C36-B339-47A3-AD1E-02645E516B89}"/>
                </a:ext>
              </a:extLst>
            </p:cNvPr>
            <p:cNvSpPr txBox="1"/>
            <p:nvPr/>
          </p:nvSpPr>
          <p:spPr>
            <a:xfrm>
              <a:off x="734592" y="3891646"/>
              <a:ext cx="179087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a-DK" sz="1400" b="0" i="1" dirty="0">
                  <a:effectLst/>
                  <a:latin typeface="Arial" panose="020B0604020202020204" pitchFamily="34" charset="0"/>
                </a:rPr>
                <a:t>Kometen ”Hartley 2”</a:t>
              </a:r>
              <a:endParaRPr lang="da-DK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92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18516-463D-462D-8D24-75BE727B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Fordampning – Akt. / Pot. </a:t>
            </a:r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8690F0A7-E83C-485E-905E-CC2939579799}"/>
              </a:ext>
            </a:extLst>
          </p:cNvPr>
          <p:cNvSpPr/>
          <p:nvPr/>
        </p:nvSpPr>
        <p:spPr>
          <a:xfrm>
            <a:off x="1327355" y="3796139"/>
            <a:ext cx="3746091" cy="69372"/>
          </a:xfrm>
          <a:custGeom>
            <a:avLst/>
            <a:gdLst>
              <a:gd name="connsiteX0" fmla="*/ 0 w 3746091"/>
              <a:gd name="connsiteY0" fmla="*/ 69372 h 69372"/>
              <a:gd name="connsiteX1" fmla="*/ 2517058 w 3746091"/>
              <a:gd name="connsiteY1" fmla="*/ 49707 h 69372"/>
              <a:gd name="connsiteX2" fmla="*/ 2566220 w 3746091"/>
              <a:gd name="connsiteY2" fmla="*/ 30043 h 69372"/>
              <a:gd name="connsiteX3" fmla="*/ 2713703 w 3746091"/>
              <a:gd name="connsiteY3" fmla="*/ 20210 h 69372"/>
              <a:gd name="connsiteX4" fmla="*/ 3244645 w 3746091"/>
              <a:gd name="connsiteY4" fmla="*/ 30043 h 69372"/>
              <a:gd name="connsiteX5" fmla="*/ 3539613 w 3746091"/>
              <a:gd name="connsiteY5" fmla="*/ 39875 h 69372"/>
              <a:gd name="connsiteX6" fmla="*/ 3716594 w 3746091"/>
              <a:gd name="connsiteY6" fmla="*/ 59539 h 69372"/>
              <a:gd name="connsiteX7" fmla="*/ 3746091 w 3746091"/>
              <a:gd name="connsiteY7" fmla="*/ 69372 h 6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091" h="69372">
                <a:moveTo>
                  <a:pt x="0" y="69372"/>
                </a:moveTo>
                <a:cubicBezTo>
                  <a:pt x="957883" y="5508"/>
                  <a:pt x="-259018" y="83561"/>
                  <a:pt x="2517058" y="49707"/>
                </a:cubicBezTo>
                <a:cubicBezTo>
                  <a:pt x="2534706" y="49492"/>
                  <a:pt x="2548766" y="32661"/>
                  <a:pt x="2566220" y="30043"/>
                </a:cubicBezTo>
                <a:cubicBezTo>
                  <a:pt x="2614945" y="22734"/>
                  <a:pt x="2664542" y="23488"/>
                  <a:pt x="2713703" y="20210"/>
                </a:cubicBezTo>
                <a:cubicBezTo>
                  <a:pt x="2921090" y="-21266"/>
                  <a:pt x="2740213" y="10887"/>
                  <a:pt x="3244645" y="30043"/>
                </a:cubicBezTo>
                <a:lnTo>
                  <a:pt x="3539613" y="39875"/>
                </a:lnTo>
                <a:cubicBezTo>
                  <a:pt x="3666903" y="65333"/>
                  <a:pt x="3479478" y="29899"/>
                  <a:pt x="3716594" y="59539"/>
                </a:cubicBezTo>
                <a:cubicBezTo>
                  <a:pt x="3726878" y="60825"/>
                  <a:pt x="3746091" y="69372"/>
                  <a:pt x="3746091" y="69372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Grafik 4" descr="Regn">
            <a:extLst>
              <a:ext uri="{FF2B5EF4-FFF2-40B4-BE49-F238E27FC236}">
                <a16:creationId xmlns:a16="http://schemas.microsoft.com/office/drawing/2014/main" id="{6A7BBE9C-8471-4012-B299-A9343707A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3498" y="696290"/>
            <a:ext cx="1101736" cy="1101736"/>
          </a:xfrm>
          <a:prstGeom prst="rect">
            <a:avLst/>
          </a:prstGeom>
        </p:spPr>
      </p:pic>
      <p:pic>
        <p:nvPicPr>
          <p:cNvPr id="9" name="Grafik 8" descr="Løvtræ">
            <a:extLst>
              <a:ext uri="{FF2B5EF4-FFF2-40B4-BE49-F238E27FC236}">
                <a16:creationId xmlns:a16="http://schemas.microsoft.com/office/drawing/2014/main" id="{F6296EAF-4A3E-4595-B2F7-4D78FDC82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0400" y="2916425"/>
            <a:ext cx="914400" cy="914400"/>
          </a:xfrm>
          <a:prstGeom prst="rect">
            <a:avLst/>
          </a:prstGeom>
        </p:spPr>
      </p:pic>
      <p:sp>
        <p:nvSpPr>
          <p:cNvPr id="10" name="Pil: nedad 9">
            <a:extLst>
              <a:ext uri="{FF2B5EF4-FFF2-40B4-BE49-F238E27FC236}">
                <a16:creationId xmlns:a16="http://schemas.microsoft.com/office/drawing/2014/main" id="{C5A7644C-B72C-41F8-9715-95B9171DA559}"/>
              </a:ext>
            </a:extLst>
          </p:cNvPr>
          <p:cNvSpPr/>
          <p:nvPr/>
        </p:nvSpPr>
        <p:spPr>
          <a:xfrm>
            <a:off x="1553498" y="2021853"/>
            <a:ext cx="1027471" cy="1441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N</a:t>
            </a:r>
          </a:p>
        </p:txBody>
      </p:sp>
      <p:sp>
        <p:nvSpPr>
          <p:cNvPr id="11" name="Pil: opadgående 10">
            <a:extLst>
              <a:ext uri="{FF2B5EF4-FFF2-40B4-BE49-F238E27FC236}">
                <a16:creationId xmlns:a16="http://schemas.microsoft.com/office/drawing/2014/main" id="{7C2202B5-429C-44CB-BF67-47223FDAF369}"/>
              </a:ext>
            </a:extLst>
          </p:cNvPr>
          <p:cNvSpPr/>
          <p:nvPr/>
        </p:nvSpPr>
        <p:spPr>
          <a:xfrm>
            <a:off x="3411794" y="1838632"/>
            <a:ext cx="501445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</a:t>
            </a:r>
          </a:p>
        </p:txBody>
      </p:sp>
      <p:sp>
        <p:nvSpPr>
          <p:cNvPr id="13" name="Pil: nedad 12">
            <a:extLst>
              <a:ext uri="{FF2B5EF4-FFF2-40B4-BE49-F238E27FC236}">
                <a16:creationId xmlns:a16="http://schemas.microsoft.com/office/drawing/2014/main" id="{ECB2D06C-CEEC-4D78-978E-0705C31B9A23}"/>
              </a:ext>
            </a:extLst>
          </p:cNvPr>
          <p:cNvSpPr/>
          <p:nvPr/>
        </p:nvSpPr>
        <p:spPr>
          <a:xfrm>
            <a:off x="1892710" y="3865511"/>
            <a:ext cx="1007805" cy="614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Au</a:t>
            </a:r>
          </a:p>
        </p:txBody>
      </p:sp>
      <p:sp>
        <p:nvSpPr>
          <p:cNvPr id="14" name="Pil: bøjet opad 13">
            <a:extLst>
              <a:ext uri="{FF2B5EF4-FFF2-40B4-BE49-F238E27FC236}">
                <a16:creationId xmlns:a16="http://schemas.microsoft.com/office/drawing/2014/main" id="{EFD712C3-F088-477D-90A0-B42AD9A6397D}"/>
              </a:ext>
            </a:extLst>
          </p:cNvPr>
          <p:cNvSpPr/>
          <p:nvPr/>
        </p:nvSpPr>
        <p:spPr>
          <a:xfrm rot="20098002">
            <a:off x="2777243" y="4122349"/>
            <a:ext cx="1159682" cy="494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5" name="Pil: venstre 14">
            <a:extLst>
              <a:ext uri="{FF2B5EF4-FFF2-40B4-BE49-F238E27FC236}">
                <a16:creationId xmlns:a16="http://schemas.microsoft.com/office/drawing/2014/main" id="{16D65268-07D8-49C1-832D-1BCFDDD73AB6}"/>
              </a:ext>
            </a:extLst>
          </p:cNvPr>
          <p:cNvSpPr/>
          <p:nvPr/>
        </p:nvSpPr>
        <p:spPr>
          <a:xfrm>
            <a:off x="1054510" y="3463166"/>
            <a:ext cx="838200" cy="367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Ao</a:t>
            </a:r>
            <a:endParaRPr lang="da-DK" dirty="0"/>
          </a:p>
        </p:txBody>
      </p:sp>
      <p:sp>
        <p:nvSpPr>
          <p:cNvPr id="17" name="Kombinationstegning: figur 16">
            <a:extLst>
              <a:ext uri="{FF2B5EF4-FFF2-40B4-BE49-F238E27FC236}">
                <a16:creationId xmlns:a16="http://schemas.microsoft.com/office/drawing/2014/main" id="{20ED0126-6B4A-4589-9C38-96340D0F1CE9}"/>
              </a:ext>
            </a:extLst>
          </p:cNvPr>
          <p:cNvSpPr/>
          <p:nvPr/>
        </p:nvSpPr>
        <p:spPr>
          <a:xfrm>
            <a:off x="6858001" y="3761453"/>
            <a:ext cx="3746091" cy="69372"/>
          </a:xfrm>
          <a:custGeom>
            <a:avLst/>
            <a:gdLst>
              <a:gd name="connsiteX0" fmla="*/ 0 w 3746091"/>
              <a:gd name="connsiteY0" fmla="*/ 69372 h 69372"/>
              <a:gd name="connsiteX1" fmla="*/ 2517058 w 3746091"/>
              <a:gd name="connsiteY1" fmla="*/ 49707 h 69372"/>
              <a:gd name="connsiteX2" fmla="*/ 2566220 w 3746091"/>
              <a:gd name="connsiteY2" fmla="*/ 30043 h 69372"/>
              <a:gd name="connsiteX3" fmla="*/ 2713703 w 3746091"/>
              <a:gd name="connsiteY3" fmla="*/ 20210 h 69372"/>
              <a:gd name="connsiteX4" fmla="*/ 3244645 w 3746091"/>
              <a:gd name="connsiteY4" fmla="*/ 30043 h 69372"/>
              <a:gd name="connsiteX5" fmla="*/ 3539613 w 3746091"/>
              <a:gd name="connsiteY5" fmla="*/ 39875 h 69372"/>
              <a:gd name="connsiteX6" fmla="*/ 3716594 w 3746091"/>
              <a:gd name="connsiteY6" fmla="*/ 59539 h 69372"/>
              <a:gd name="connsiteX7" fmla="*/ 3746091 w 3746091"/>
              <a:gd name="connsiteY7" fmla="*/ 69372 h 6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091" h="69372">
                <a:moveTo>
                  <a:pt x="0" y="69372"/>
                </a:moveTo>
                <a:cubicBezTo>
                  <a:pt x="957883" y="5508"/>
                  <a:pt x="-259018" y="83561"/>
                  <a:pt x="2517058" y="49707"/>
                </a:cubicBezTo>
                <a:cubicBezTo>
                  <a:pt x="2534706" y="49492"/>
                  <a:pt x="2548766" y="32661"/>
                  <a:pt x="2566220" y="30043"/>
                </a:cubicBezTo>
                <a:cubicBezTo>
                  <a:pt x="2614945" y="22734"/>
                  <a:pt x="2664542" y="23488"/>
                  <a:pt x="2713703" y="20210"/>
                </a:cubicBezTo>
                <a:cubicBezTo>
                  <a:pt x="2921090" y="-21266"/>
                  <a:pt x="2740213" y="10887"/>
                  <a:pt x="3244645" y="30043"/>
                </a:cubicBezTo>
                <a:lnTo>
                  <a:pt x="3539613" y="39875"/>
                </a:lnTo>
                <a:cubicBezTo>
                  <a:pt x="3666903" y="65333"/>
                  <a:pt x="3479478" y="29899"/>
                  <a:pt x="3716594" y="59539"/>
                </a:cubicBezTo>
                <a:cubicBezTo>
                  <a:pt x="3726878" y="60825"/>
                  <a:pt x="3746091" y="69372"/>
                  <a:pt x="3746091" y="69372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Grafik 18" descr="Sol">
            <a:extLst>
              <a:ext uri="{FF2B5EF4-FFF2-40B4-BE49-F238E27FC236}">
                <a16:creationId xmlns:a16="http://schemas.microsoft.com/office/drawing/2014/main" id="{99268BE2-3FDD-4570-8D40-212D99D67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5613" y="912940"/>
            <a:ext cx="914400" cy="914400"/>
          </a:xfrm>
          <a:prstGeom prst="rect">
            <a:avLst/>
          </a:prstGeom>
        </p:spPr>
      </p:pic>
      <p:pic>
        <p:nvPicPr>
          <p:cNvPr id="21" name="Grafik 20" descr="Ørkenscene">
            <a:extLst>
              <a:ext uri="{FF2B5EF4-FFF2-40B4-BE49-F238E27FC236}">
                <a16:creationId xmlns:a16="http://schemas.microsoft.com/office/drawing/2014/main" id="{A4A5AF8B-9901-43F8-A9B8-287E55DF96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220" y="2951111"/>
            <a:ext cx="914400" cy="914400"/>
          </a:xfrm>
          <a:prstGeom prst="rect">
            <a:avLst/>
          </a:prstGeom>
        </p:spPr>
      </p:pic>
      <p:sp>
        <p:nvSpPr>
          <p:cNvPr id="24" name="Pil: opadgående 23">
            <a:extLst>
              <a:ext uri="{FF2B5EF4-FFF2-40B4-BE49-F238E27FC236}">
                <a16:creationId xmlns:a16="http://schemas.microsoft.com/office/drawing/2014/main" id="{46B73BE3-9FC0-4E2B-9C2B-2364EE06B68A}"/>
              </a:ext>
            </a:extLst>
          </p:cNvPr>
          <p:cNvSpPr/>
          <p:nvPr/>
        </p:nvSpPr>
        <p:spPr>
          <a:xfrm>
            <a:off x="8013291" y="1917290"/>
            <a:ext cx="1622322" cy="15661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 pot.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4AD9A13B-5958-4F3B-B859-97DF0FAED412}"/>
              </a:ext>
            </a:extLst>
          </p:cNvPr>
          <p:cNvSpPr txBox="1"/>
          <p:nvPr/>
        </p:nvSpPr>
        <p:spPr>
          <a:xfrm>
            <a:off x="1637803" y="168975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600 mm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6D7E6E3A-4216-49CF-88A6-A96A0B23BB92}"/>
              </a:ext>
            </a:extLst>
          </p:cNvPr>
          <p:cNvSpPr txBox="1"/>
          <p:nvPr/>
        </p:nvSpPr>
        <p:spPr>
          <a:xfrm>
            <a:off x="3200400" y="145195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300 mm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686A6BF3-ABA1-40D2-AB1E-A4DB61584D5D}"/>
              </a:ext>
            </a:extLst>
          </p:cNvPr>
          <p:cNvSpPr txBox="1"/>
          <p:nvPr/>
        </p:nvSpPr>
        <p:spPr>
          <a:xfrm>
            <a:off x="1826378" y="4506559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200 mm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483B2B3B-3257-40D0-B62A-F339F2253624}"/>
              </a:ext>
            </a:extLst>
          </p:cNvPr>
          <p:cNvSpPr txBox="1"/>
          <p:nvPr/>
        </p:nvSpPr>
        <p:spPr>
          <a:xfrm>
            <a:off x="310381" y="366350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100 mm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9CCEB8C6-430F-4B50-8935-7225A4C368B1}"/>
              </a:ext>
            </a:extLst>
          </p:cNvPr>
          <p:cNvSpPr txBox="1"/>
          <p:nvPr/>
        </p:nvSpPr>
        <p:spPr>
          <a:xfrm>
            <a:off x="1637803" y="5311299"/>
            <a:ext cx="188250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Nedbørsoverskud 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06BC543A-2DA7-4C3F-AA57-3331002E62C6}"/>
              </a:ext>
            </a:extLst>
          </p:cNvPr>
          <p:cNvSpPr txBox="1"/>
          <p:nvPr/>
        </p:nvSpPr>
        <p:spPr>
          <a:xfrm>
            <a:off x="7771759" y="5284390"/>
            <a:ext cx="210538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Nedbørsunderskud 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6C6BD559-9035-43F0-8747-F62731ACD25A}"/>
              </a:ext>
            </a:extLst>
          </p:cNvPr>
          <p:cNvSpPr txBox="1"/>
          <p:nvPr/>
        </p:nvSpPr>
        <p:spPr>
          <a:xfrm>
            <a:off x="3903818" y="4189390"/>
            <a:ext cx="5122749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Så taler man om det </a:t>
            </a:r>
            <a:r>
              <a:rPr lang="da-DK" i="1" u="sng" dirty="0">
                <a:highlight>
                  <a:srgbClr val="FFFF00"/>
                </a:highlight>
              </a:rPr>
              <a:t>potentielle</a:t>
            </a:r>
            <a:r>
              <a:rPr lang="da-DK" dirty="0">
                <a:highlight>
                  <a:srgbClr val="FFFF00"/>
                </a:highlight>
              </a:rPr>
              <a:t> fordampning </a:t>
            </a:r>
            <a:r>
              <a:rPr lang="da-DK" dirty="0"/>
              <a:t>(F pot.)</a:t>
            </a:r>
            <a:br>
              <a:rPr lang="da-DK" dirty="0"/>
            </a:br>
            <a:r>
              <a:rPr lang="da-DK" dirty="0"/>
              <a:t>som er den mængde vand der </a:t>
            </a:r>
            <a:r>
              <a:rPr lang="da-DK" i="1" dirty="0"/>
              <a:t>kunne</a:t>
            </a:r>
            <a:r>
              <a:rPr lang="da-DK" dirty="0"/>
              <a:t> fordampe </a:t>
            </a:r>
            <a:br>
              <a:rPr lang="da-DK" dirty="0"/>
            </a:br>
            <a:r>
              <a:rPr lang="da-DK" i="1" dirty="0"/>
              <a:t>HVIS</a:t>
            </a:r>
            <a:r>
              <a:rPr lang="da-DK" dirty="0"/>
              <a:t> der var rigeligt med vand!</a:t>
            </a:r>
          </a:p>
        </p:txBody>
      </p:sp>
      <p:pic>
        <p:nvPicPr>
          <p:cNvPr id="4" name="Grafik 3" descr="Løvtræ">
            <a:extLst>
              <a:ext uri="{FF2B5EF4-FFF2-40B4-BE49-F238E27FC236}">
                <a16:creationId xmlns:a16="http://schemas.microsoft.com/office/drawing/2014/main" id="{51ADD0A7-46D0-42B1-A57B-25E48FD28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5980" y="3086005"/>
            <a:ext cx="762000" cy="762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1FF51A8B-78E7-4278-9B0F-6EB3B6A687A3}"/>
              </a:ext>
            </a:extLst>
          </p:cNvPr>
          <p:cNvSpPr txBox="1"/>
          <p:nvPr/>
        </p:nvSpPr>
        <p:spPr>
          <a:xfrm>
            <a:off x="4132171" y="1221125"/>
            <a:ext cx="4151136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Den </a:t>
            </a:r>
            <a:r>
              <a:rPr lang="da-DK" dirty="0">
                <a:highlight>
                  <a:srgbClr val="FFFF00"/>
                </a:highlight>
              </a:rPr>
              <a:t>aktuelle fordampning </a:t>
            </a:r>
            <a:br>
              <a:rPr lang="da-DK" dirty="0"/>
            </a:br>
            <a:r>
              <a:rPr lang="da-DK" dirty="0"/>
              <a:t>er et mål for hvor meget vand (mm pr m2)</a:t>
            </a:r>
            <a:br>
              <a:rPr lang="da-DK" dirty="0"/>
            </a:br>
            <a:r>
              <a:rPr lang="da-DK" dirty="0"/>
              <a:t>der fordamper fra jordoverfladen +</a:t>
            </a:r>
            <a:br>
              <a:rPr lang="da-DK" dirty="0"/>
            </a:br>
            <a:r>
              <a:rPr lang="da-DK" dirty="0"/>
              <a:t>vegetationen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DE1B530-3C55-4371-BE71-E217D119975D}"/>
              </a:ext>
            </a:extLst>
          </p:cNvPr>
          <p:cNvSpPr txBox="1"/>
          <p:nvPr/>
        </p:nvSpPr>
        <p:spPr>
          <a:xfrm>
            <a:off x="4930059" y="2784203"/>
            <a:ext cx="2399248" cy="646331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Men hvad så hvis der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slet ikke er noget vand?</a:t>
            </a:r>
          </a:p>
        </p:txBody>
      </p:sp>
      <p:pic>
        <p:nvPicPr>
          <p:cNvPr id="12" name="Grafik 11" descr="Bølgestreg">
            <a:extLst>
              <a:ext uri="{FF2B5EF4-FFF2-40B4-BE49-F238E27FC236}">
                <a16:creationId xmlns:a16="http://schemas.microsoft.com/office/drawing/2014/main" id="{3F72C127-62CD-45C4-A36F-C0F336AE99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81046" y="5311299"/>
            <a:ext cx="97695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40" grpId="0" animBg="1"/>
      <p:bldP spid="41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18516-463D-462D-8D24-75BE727B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Fordampning – Akt. / Pot. </a:t>
            </a:r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8690F0A7-E83C-485E-905E-CC2939579799}"/>
              </a:ext>
            </a:extLst>
          </p:cNvPr>
          <p:cNvSpPr/>
          <p:nvPr/>
        </p:nvSpPr>
        <p:spPr>
          <a:xfrm>
            <a:off x="1327355" y="3796139"/>
            <a:ext cx="3746091" cy="69372"/>
          </a:xfrm>
          <a:custGeom>
            <a:avLst/>
            <a:gdLst>
              <a:gd name="connsiteX0" fmla="*/ 0 w 3746091"/>
              <a:gd name="connsiteY0" fmla="*/ 69372 h 69372"/>
              <a:gd name="connsiteX1" fmla="*/ 2517058 w 3746091"/>
              <a:gd name="connsiteY1" fmla="*/ 49707 h 69372"/>
              <a:gd name="connsiteX2" fmla="*/ 2566220 w 3746091"/>
              <a:gd name="connsiteY2" fmla="*/ 30043 h 69372"/>
              <a:gd name="connsiteX3" fmla="*/ 2713703 w 3746091"/>
              <a:gd name="connsiteY3" fmla="*/ 20210 h 69372"/>
              <a:gd name="connsiteX4" fmla="*/ 3244645 w 3746091"/>
              <a:gd name="connsiteY4" fmla="*/ 30043 h 69372"/>
              <a:gd name="connsiteX5" fmla="*/ 3539613 w 3746091"/>
              <a:gd name="connsiteY5" fmla="*/ 39875 h 69372"/>
              <a:gd name="connsiteX6" fmla="*/ 3716594 w 3746091"/>
              <a:gd name="connsiteY6" fmla="*/ 59539 h 69372"/>
              <a:gd name="connsiteX7" fmla="*/ 3746091 w 3746091"/>
              <a:gd name="connsiteY7" fmla="*/ 69372 h 6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091" h="69372">
                <a:moveTo>
                  <a:pt x="0" y="69372"/>
                </a:moveTo>
                <a:cubicBezTo>
                  <a:pt x="957883" y="5508"/>
                  <a:pt x="-259018" y="83561"/>
                  <a:pt x="2517058" y="49707"/>
                </a:cubicBezTo>
                <a:cubicBezTo>
                  <a:pt x="2534706" y="49492"/>
                  <a:pt x="2548766" y="32661"/>
                  <a:pt x="2566220" y="30043"/>
                </a:cubicBezTo>
                <a:cubicBezTo>
                  <a:pt x="2614945" y="22734"/>
                  <a:pt x="2664542" y="23488"/>
                  <a:pt x="2713703" y="20210"/>
                </a:cubicBezTo>
                <a:cubicBezTo>
                  <a:pt x="2921090" y="-21266"/>
                  <a:pt x="2740213" y="10887"/>
                  <a:pt x="3244645" y="30043"/>
                </a:cubicBezTo>
                <a:lnTo>
                  <a:pt x="3539613" y="39875"/>
                </a:lnTo>
                <a:cubicBezTo>
                  <a:pt x="3666903" y="65333"/>
                  <a:pt x="3479478" y="29899"/>
                  <a:pt x="3716594" y="59539"/>
                </a:cubicBezTo>
                <a:cubicBezTo>
                  <a:pt x="3726878" y="60825"/>
                  <a:pt x="3746091" y="69372"/>
                  <a:pt x="3746091" y="69372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Grafik 4" descr="Regn">
            <a:extLst>
              <a:ext uri="{FF2B5EF4-FFF2-40B4-BE49-F238E27FC236}">
                <a16:creationId xmlns:a16="http://schemas.microsoft.com/office/drawing/2014/main" id="{6A7BBE9C-8471-4012-B299-A9343707A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3498" y="696290"/>
            <a:ext cx="1101736" cy="1101736"/>
          </a:xfrm>
          <a:prstGeom prst="rect">
            <a:avLst/>
          </a:prstGeom>
        </p:spPr>
      </p:pic>
      <p:pic>
        <p:nvPicPr>
          <p:cNvPr id="9" name="Grafik 8" descr="Løvtræ">
            <a:extLst>
              <a:ext uri="{FF2B5EF4-FFF2-40B4-BE49-F238E27FC236}">
                <a16:creationId xmlns:a16="http://schemas.microsoft.com/office/drawing/2014/main" id="{F6296EAF-4A3E-4595-B2F7-4D78FDC82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0400" y="2916425"/>
            <a:ext cx="914400" cy="914400"/>
          </a:xfrm>
          <a:prstGeom prst="rect">
            <a:avLst/>
          </a:prstGeom>
        </p:spPr>
      </p:pic>
      <p:sp>
        <p:nvSpPr>
          <p:cNvPr id="10" name="Pil: nedad 9">
            <a:extLst>
              <a:ext uri="{FF2B5EF4-FFF2-40B4-BE49-F238E27FC236}">
                <a16:creationId xmlns:a16="http://schemas.microsoft.com/office/drawing/2014/main" id="{C5A7644C-B72C-41F8-9715-95B9171DA559}"/>
              </a:ext>
            </a:extLst>
          </p:cNvPr>
          <p:cNvSpPr/>
          <p:nvPr/>
        </p:nvSpPr>
        <p:spPr>
          <a:xfrm>
            <a:off x="1553498" y="2021853"/>
            <a:ext cx="1027471" cy="1441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N</a:t>
            </a:r>
          </a:p>
        </p:txBody>
      </p:sp>
      <p:sp>
        <p:nvSpPr>
          <p:cNvPr id="11" name="Pil: opadgående 10">
            <a:extLst>
              <a:ext uri="{FF2B5EF4-FFF2-40B4-BE49-F238E27FC236}">
                <a16:creationId xmlns:a16="http://schemas.microsoft.com/office/drawing/2014/main" id="{7C2202B5-429C-44CB-BF67-47223FDAF369}"/>
              </a:ext>
            </a:extLst>
          </p:cNvPr>
          <p:cNvSpPr/>
          <p:nvPr/>
        </p:nvSpPr>
        <p:spPr>
          <a:xfrm>
            <a:off x="3411794" y="1838632"/>
            <a:ext cx="703006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</a:t>
            </a:r>
          </a:p>
        </p:txBody>
      </p:sp>
      <p:sp>
        <p:nvSpPr>
          <p:cNvPr id="13" name="Pil: nedad 12">
            <a:extLst>
              <a:ext uri="{FF2B5EF4-FFF2-40B4-BE49-F238E27FC236}">
                <a16:creationId xmlns:a16="http://schemas.microsoft.com/office/drawing/2014/main" id="{ECB2D06C-CEEC-4D78-978E-0705C31B9A23}"/>
              </a:ext>
            </a:extLst>
          </p:cNvPr>
          <p:cNvSpPr/>
          <p:nvPr/>
        </p:nvSpPr>
        <p:spPr>
          <a:xfrm>
            <a:off x="1892710" y="3865511"/>
            <a:ext cx="1007805" cy="614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Au</a:t>
            </a:r>
          </a:p>
        </p:txBody>
      </p:sp>
      <p:sp>
        <p:nvSpPr>
          <p:cNvPr id="14" name="Pil: bøjet opad 13">
            <a:extLst>
              <a:ext uri="{FF2B5EF4-FFF2-40B4-BE49-F238E27FC236}">
                <a16:creationId xmlns:a16="http://schemas.microsoft.com/office/drawing/2014/main" id="{EFD712C3-F088-477D-90A0-B42AD9A6397D}"/>
              </a:ext>
            </a:extLst>
          </p:cNvPr>
          <p:cNvSpPr/>
          <p:nvPr/>
        </p:nvSpPr>
        <p:spPr>
          <a:xfrm rot="20098002">
            <a:off x="2777243" y="4122349"/>
            <a:ext cx="1159682" cy="494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5" name="Pil: venstre 14">
            <a:extLst>
              <a:ext uri="{FF2B5EF4-FFF2-40B4-BE49-F238E27FC236}">
                <a16:creationId xmlns:a16="http://schemas.microsoft.com/office/drawing/2014/main" id="{16D65268-07D8-49C1-832D-1BCFDDD73AB6}"/>
              </a:ext>
            </a:extLst>
          </p:cNvPr>
          <p:cNvSpPr/>
          <p:nvPr/>
        </p:nvSpPr>
        <p:spPr>
          <a:xfrm>
            <a:off x="1054510" y="3463166"/>
            <a:ext cx="838200" cy="367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Ao</a:t>
            </a:r>
            <a:endParaRPr lang="da-DK" dirty="0"/>
          </a:p>
        </p:txBody>
      </p:sp>
      <p:sp>
        <p:nvSpPr>
          <p:cNvPr id="17" name="Kombinationstegning: figur 16">
            <a:extLst>
              <a:ext uri="{FF2B5EF4-FFF2-40B4-BE49-F238E27FC236}">
                <a16:creationId xmlns:a16="http://schemas.microsoft.com/office/drawing/2014/main" id="{20ED0126-6B4A-4589-9C38-96340D0F1CE9}"/>
              </a:ext>
            </a:extLst>
          </p:cNvPr>
          <p:cNvSpPr/>
          <p:nvPr/>
        </p:nvSpPr>
        <p:spPr>
          <a:xfrm>
            <a:off x="6858001" y="3761453"/>
            <a:ext cx="3746091" cy="69372"/>
          </a:xfrm>
          <a:custGeom>
            <a:avLst/>
            <a:gdLst>
              <a:gd name="connsiteX0" fmla="*/ 0 w 3746091"/>
              <a:gd name="connsiteY0" fmla="*/ 69372 h 69372"/>
              <a:gd name="connsiteX1" fmla="*/ 2517058 w 3746091"/>
              <a:gd name="connsiteY1" fmla="*/ 49707 h 69372"/>
              <a:gd name="connsiteX2" fmla="*/ 2566220 w 3746091"/>
              <a:gd name="connsiteY2" fmla="*/ 30043 h 69372"/>
              <a:gd name="connsiteX3" fmla="*/ 2713703 w 3746091"/>
              <a:gd name="connsiteY3" fmla="*/ 20210 h 69372"/>
              <a:gd name="connsiteX4" fmla="*/ 3244645 w 3746091"/>
              <a:gd name="connsiteY4" fmla="*/ 30043 h 69372"/>
              <a:gd name="connsiteX5" fmla="*/ 3539613 w 3746091"/>
              <a:gd name="connsiteY5" fmla="*/ 39875 h 69372"/>
              <a:gd name="connsiteX6" fmla="*/ 3716594 w 3746091"/>
              <a:gd name="connsiteY6" fmla="*/ 59539 h 69372"/>
              <a:gd name="connsiteX7" fmla="*/ 3746091 w 3746091"/>
              <a:gd name="connsiteY7" fmla="*/ 69372 h 6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091" h="69372">
                <a:moveTo>
                  <a:pt x="0" y="69372"/>
                </a:moveTo>
                <a:cubicBezTo>
                  <a:pt x="957883" y="5508"/>
                  <a:pt x="-259018" y="83561"/>
                  <a:pt x="2517058" y="49707"/>
                </a:cubicBezTo>
                <a:cubicBezTo>
                  <a:pt x="2534706" y="49492"/>
                  <a:pt x="2548766" y="32661"/>
                  <a:pt x="2566220" y="30043"/>
                </a:cubicBezTo>
                <a:cubicBezTo>
                  <a:pt x="2614945" y="22734"/>
                  <a:pt x="2664542" y="23488"/>
                  <a:pt x="2713703" y="20210"/>
                </a:cubicBezTo>
                <a:cubicBezTo>
                  <a:pt x="2921090" y="-21266"/>
                  <a:pt x="2740213" y="10887"/>
                  <a:pt x="3244645" y="30043"/>
                </a:cubicBezTo>
                <a:lnTo>
                  <a:pt x="3539613" y="39875"/>
                </a:lnTo>
                <a:cubicBezTo>
                  <a:pt x="3666903" y="65333"/>
                  <a:pt x="3479478" y="29899"/>
                  <a:pt x="3716594" y="59539"/>
                </a:cubicBezTo>
                <a:cubicBezTo>
                  <a:pt x="3726878" y="60825"/>
                  <a:pt x="3746091" y="69372"/>
                  <a:pt x="3746091" y="69372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Grafik 18" descr="Sol">
            <a:extLst>
              <a:ext uri="{FF2B5EF4-FFF2-40B4-BE49-F238E27FC236}">
                <a16:creationId xmlns:a16="http://schemas.microsoft.com/office/drawing/2014/main" id="{99268BE2-3FDD-4570-8D40-212D99D67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5613" y="912940"/>
            <a:ext cx="914400" cy="914400"/>
          </a:xfrm>
          <a:prstGeom prst="rect">
            <a:avLst/>
          </a:prstGeom>
        </p:spPr>
      </p:pic>
      <p:pic>
        <p:nvPicPr>
          <p:cNvPr id="21" name="Grafik 20" descr="Ørkenscene">
            <a:extLst>
              <a:ext uri="{FF2B5EF4-FFF2-40B4-BE49-F238E27FC236}">
                <a16:creationId xmlns:a16="http://schemas.microsoft.com/office/drawing/2014/main" id="{A4A5AF8B-9901-43F8-A9B8-287E55DF96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220" y="2951111"/>
            <a:ext cx="914400" cy="914400"/>
          </a:xfrm>
          <a:prstGeom prst="rect">
            <a:avLst/>
          </a:prstGeom>
        </p:spPr>
      </p:pic>
      <p:sp>
        <p:nvSpPr>
          <p:cNvPr id="23" name="Pil: nedad 22">
            <a:extLst>
              <a:ext uri="{FF2B5EF4-FFF2-40B4-BE49-F238E27FC236}">
                <a16:creationId xmlns:a16="http://schemas.microsoft.com/office/drawing/2014/main" id="{D3240EAD-6759-4D8F-8C45-427B3FE55E3D}"/>
              </a:ext>
            </a:extLst>
          </p:cNvPr>
          <p:cNvSpPr/>
          <p:nvPr/>
        </p:nvSpPr>
        <p:spPr>
          <a:xfrm>
            <a:off x="6690851" y="2173398"/>
            <a:ext cx="437537" cy="1441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N</a:t>
            </a:r>
            <a:endParaRPr lang="da-DK" sz="1400" dirty="0"/>
          </a:p>
        </p:txBody>
      </p:sp>
      <p:sp>
        <p:nvSpPr>
          <p:cNvPr id="24" name="Pil: opadgående 23">
            <a:extLst>
              <a:ext uri="{FF2B5EF4-FFF2-40B4-BE49-F238E27FC236}">
                <a16:creationId xmlns:a16="http://schemas.microsoft.com/office/drawing/2014/main" id="{46B73BE3-9FC0-4E2B-9C2B-2364EE06B68A}"/>
              </a:ext>
            </a:extLst>
          </p:cNvPr>
          <p:cNvSpPr/>
          <p:nvPr/>
        </p:nvSpPr>
        <p:spPr>
          <a:xfrm>
            <a:off x="8013291" y="1917290"/>
            <a:ext cx="1622322" cy="15661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 pot.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4AD9A13B-5958-4F3B-B859-97DF0FAED412}"/>
              </a:ext>
            </a:extLst>
          </p:cNvPr>
          <p:cNvSpPr txBox="1"/>
          <p:nvPr/>
        </p:nvSpPr>
        <p:spPr>
          <a:xfrm>
            <a:off x="1637803" y="168975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600 mm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6D7E6E3A-4216-49CF-88A6-A96A0B23BB92}"/>
              </a:ext>
            </a:extLst>
          </p:cNvPr>
          <p:cNvSpPr txBox="1"/>
          <p:nvPr/>
        </p:nvSpPr>
        <p:spPr>
          <a:xfrm>
            <a:off x="3295807" y="270038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300 mm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686A6BF3-ABA1-40D2-AB1E-A4DB61584D5D}"/>
              </a:ext>
            </a:extLst>
          </p:cNvPr>
          <p:cNvSpPr txBox="1"/>
          <p:nvPr/>
        </p:nvSpPr>
        <p:spPr>
          <a:xfrm>
            <a:off x="1826378" y="4506559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200 mm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483B2B3B-3257-40D0-B62A-F339F2253624}"/>
              </a:ext>
            </a:extLst>
          </p:cNvPr>
          <p:cNvSpPr txBox="1"/>
          <p:nvPr/>
        </p:nvSpPr>
        <p:spPr>
          <a:xfrm>
            <a:off x="310381" y="366350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100 mm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6367FA80-7EA0-45A1-9C2F-AE25C5243A59}"/>
              </a:ext>
            </a:extLst>
          </p:cNvPr>
          <p:cNvSpPr txBox="1"/>
          <p:nvPr/>
        </p:nvSpPr>
        <p:spPr>
          <a:xfrm>
            <a:off x="6514537" y="177938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100 mm</a:t>
            </a:r>
          </a:p>
        </p:txBody>
      </p:sp>
      <p:pic>
        <p:nvPicPr>
          <p:cNvPr id="35" name="Grafik 34" descr="Regn">
            <a:extLst>
              <a:ext uri="{FF2B5EF4-FFF2-40B4-BE49-F238E27FC236}">
                <a16:creationId xmlns:a16="http://schemas.microsoft.com/office/drawing/2014/main" id="{F61A8709-FF14-4D27-91EA-A43C61677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2294" y="1248942"/>
            <a:ext cx="621800" cy="621800"/>
          </a:xfrm>
          <a:prstGeom prst="rect">
            <a:avLst/>
          </a:prstGeom>
        </p:spPr>
      </p:pic>
      <p:sp>
        <p:nvSpPr>
          <p:cNvPr id="37" name="Tekstfelt 36">
            <a:extLst>
              <a:ext uri="{FF2B5EF4-FFF2-40B4-BE49-F238E27FC236}">
                <a16:creationId xmlns:a16="http://schemas.microsoft.com/office/drawing/2014/main" id="{907544D2-4453-4F5F-99F6-F3105A81537E}"/>
              </a:ext>
            </a:extLst>
          </p:cNvPr>
          <p:cNvSpPr txBox="1"/>
          <p:nvPr/>
        </p:nvSpPr>
        <p:spPr>
          <a:xfrm>
            <a:off x="8397747" y="3483479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300 mm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9CCEB8C6-430F-4B50-8935-7225A4C368B1}"/>
              </a:ext>
            </a:extLst>
          </p:cNvPr>
          <p:cNvSpPr txBox="1"/>
          <p:nvPr/>
        </p:nvSpPr>
        <p:spPr>
          <a:xfrm>
            <a:off x="1683103" y="5802518"/>
            <a:ext cx="188250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Nedbørsoverskud 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06BC543A-2DA7-4C3F-AA57-3331002E62C6}"/>
              </a:ext>
            </a:extLst>
          </p:cNvPr>
          <p:cNvSpPr txBox="1"/>
          <p:nvPr/>
        </p:nvSpPr>
        <p:spPr>
          <a:xfrm>
            <a:off x="7817059" y="5775609"/>
            <a:ext cx="210538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Nedbørsunderskud 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6C6BD559-9035-43F0-8747-F62731ACD25A}"/>
              </a:ext>
            </a:extLst>
          </p:cNvPr>
          <p:cNvSpPr txBox="1"/>
          <p:nvPr/>
        </p:nvSpPr>
        <p:spPr>
          <a:xfrm>
            <a:off x="6682294" y="4524053"/>
            <a:ext cx="4374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F pot. (den </a:t>
            </a:r>
            <a:r>
              <a:rPr lang="da-DK" i="1" u="sng" dirty="0"/>
              <a:t>potentielle</a:t>
            </a:r>
            <a:r>
              <a:rPr lang="da-DK" dirty="0"/>
              <a:t> fordampning)</a:t>
            </a:r>
            <a:br>
              <a:rPr lang="da-DK" dirty="0"/>
            </a:br>
            <a:r>
              <a:rPr lang="da-DK" dirty="0" err="1"/>
              <a:t>ewr</a:t>
            </a:r>
            <a:r>
              <a:rPr lang="da-DK" dirty="0"/>
              <a:t> den mængde vand der </a:t>
            </a:r>
            <a:r>
              <a:rPr lang="da-DK" i="1" dirty="0"/>
              <a:t>kunne</a:t>
            </a:r>
            <a:r>
              <a:rPr lang="da-DK" dirty="0"/>
              <a:t> fordampe </a:t>
            </a:r>
            <a:br>
              <a:rPr lang="da-DK" dirty="0"/>
            </a:br>
            <a:r>
              <a:rPr lang="da-DK" i="1" dirty="0"/>
              <a:t>HVIS</a:t>
            </a:r>
            <a:r>
              <a:rPr lang="da-DK" dirty="0"/>
              <a:t> der var rigeligt med vand!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A049BD22-C7AD-477E-A6E6-98709BD0E309}"/>
              </a:ext>
            </a:extLst>
          </p:cNvPr>
          <p:cNvSpPr txBox="1"/>
          <p:nvPr/>
        </p:nvSpPr>
        <p:spPr>
          <a:xfrm rot="19949817">
            <a:off x="7450220" y="1347219"/>
            <a:ext cx="1933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u="sng" dirty="0"/>
              <a:t>(Aktuel</a:t>
            </a:r>
            <a:r>
              <a:rPr lang="da-DK" sz="1400" dirty="0"/>
              <a:t> Fordampning</a:t>
            </a:r>
            <a:br>
              <a:rPr lang="da-DK" sz="1400" dirty="0"/>
            </a:br>
            <a:r>
              <a:rPr lang="da-DK" sz="1400" dirty="0"/>
              <a:t>kan max være 100 mm)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9346FDB-A1D8-4DC5-82D1-199F0A3CBA3C}"/>
              </a:ext>
            </a:extLst>
          </p:cNvPr>
          <p:cNvSpPr txBox="1"/>
          <p:nvPr/>
        </p:nvSpPr>
        <p:spPr>
          <a:xfrm>
            <a:off x="4011342" y="2245436"/>
            <a:ext cx="909929" cy="3077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1400" dirty="0"/>
              <a:t>Aktuelle F</a:t>
            </a:r>
          </a:p>
        </p:txBody>
      </p:sp>
      <p:sp>
        <p:nvSpPr>
          <p:cNvPr id="6" name="Pil: opadgående 5">
            <a:extLst>
              <a:ext uri="{FF2B5EF4-FFF2-40B4-BE49-F238E27FC236}">
                <a16:creationId xmlns:a16="http://schemas.microsoft.com/office/drawing/2014/main" id="{FE2FAA0A-3E0F-476B-9D99-DE98E1214E63}"/>
              </a:ext>
            </a:extLst>
          </p:cNvPr>
          <p:cNvSpPr/>
          <p:nvPr/>
        </p:nvSpPr>
        <p:spPr>
          <a:xfrm>
            <a:off x="7393858" y="2042772"/>
            <a:ext cx="353961" cy="14659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724CB12-5907-4127-A3A1-49622D29DBDF}"/>
              </a:ext>
            </a:extLst>
          </p:cNvPr>
          <p:cNvSpPr txBox="1"/>
          <p:nvPr/>
        </p:nvSpPr>
        <p:spPr>
          <a:xfrm>
            <a:off x="7136097" y="3456203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100 mm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D57BEBE-B117-4C81-A752-0162F3095D5B}"/>
              </a:ext>
            </a:extLst>
          </p:cNvPr>
          <p:cNvSpPr txBox="1"/>
          <p:nvPr/>
        </p:nvSpPr>
        <p:spPr>
          <a:xfrm rot="19967884">
            <a:off x="9085714" y="2051884"/>
            <a:ext cx="285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u="sng" dirty="0"/>
              <a:t>(Potentiel</a:t>
            </a:r>
            <a:r>
              <a:rPr lang="da-DK" sz="1400" dirty="0"/>
              <a:t> Fordampning</a:t>
            </a:r>
            <a:br>
              <a:rPr lang="da-DK" sz="1400" dirty="0"/>
            </a:br>
            <a:r>
              <a:rPr lang="da-DK" sz="1400" dirty="0"/>
              <a:t>kan være langt større end aktuelle F)</a:t>
            </a:r>
          </a:p>
        </p:txBody>
      </p:sp>
    </p:spTree>
    <p:extLst>
      <p:ext uri="{BB962C8B-B14F-4D97-AF65-F5344CB8AC3E}">
        <p14:creationId xmlns:p14="http://schemas.microsoft.com/office/powerpoint/2010/main" val="3013091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BA0E6-88CB-43D6-A565-F47B7D16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Fugtighedsindeks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87186EE-3C33-40A0-A446-738D8F7CB24F}"/>
              </a:ext>
            </a:extLst>
          </p:cNvPr>
          <p:cNvSpPr txBox="1"/>
          <p:nvPr/>
        </p:nvSpPr>
        <p:spPr>
          <a:xfrm>
            <a:off x="2401479" y="1179099"/>
            <a:ext cx="761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Man kan med et Fugtighedsindeks angive hvor fugtigt eller tørt et område er.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A646705-9394-498A-B14E-2B6DEC461381}"/>
              </a:ext>
            </a:extLst>
          </p:cNvPr>
          <p:cNvSpPr txBox="1"/>
          <p:nvPr/>
        </p:nvSpPr>
        <p:spPr>
          <a:xfrm>
            <a:off x="3562734" y="1907458"/>
            <a:ext cx="487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Et Fugtighedsindeks beregnes med denne formel: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AC90D09-43B9-411F-B8A9-4DEAED28202F}"/>
              </a:ext>
            </a:extLst>
          </p:cNvPr>
          <p:cNvSpPr txBox="1"/>
          <p:nvPr/>
        </p:nvSpPr>
        <p:spPr>
          <a:xfrm>
            <a:off x="4816451" y="2664542"/>
            <a:ext cx="208579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Nedbør (N) </a:t>
            </a:r>
            <a:br>
              <a:rPr lang="da-DK" dirty="0"/>
            </a:br>
            <a:r>
              <a:rPr lang="da-DK" dirty="0"/>
              <a:t>Pot. Fordampning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BD11FE18-8DA7-40F5-9D26-85848AC1F9B5}"/>
              </a:ext>
            </a:extLst>
          </p:cNvPr>
          <p:cNvCxnSpPr/>
          <p:nvPr/>
        </p:nvCxnSpPr>
        <p:spPr>
          <a:xfrm>
            <a:off x="5004619" y="3000535"/>
            <a:ext cx="165181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2C26713B-0E92-4A8E-8EE5-6063DC7FE014}"/>
              </a:ext>
            </a:extLst>
          </p:cNvPr>
          <p:cNvSpPr txBox="1"/>
          <p:nvPr/>
        </p:nvSpPr>
        <p:spPr>
          <a:xfrm>
            <a:off x="3377069" y="3678961"/>
            <a:ext cx="496456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Hvis resultatet er </a:t>
            </a:r>
            <a:r>
              <a:rPr lang="da-DK" dirty="0">
                <a:highlight>
                  <a:srgbClr val="FFFF00"/>
                </a:highlight>
              </a:rPr>
              <a:t>&gt; 1.0 </a:t>
            </a:r>
            <a:r>
              <a:rPr lang="da-DK" dirty="0"/>
              <a:t>så er der nedbørs</a:t>
            </a:r>
            <a:r>
              <a:rPr lang="da-DK" u="sng" dirty="0"/>
              <a:t>overskud</a:t>
            </a:r>
            <a:r>
              <a:rPr lang="da-DK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A99B9D2-4280-4122-A434-4E99D1BF6129}"/>
              </a:ext>
            </a:extLst>
          </p:cNvPr>
          <p:cNvSpPr txBox="1"/>
          <p:nvPr/>
        </p:nvSpPr>
        <p:spPr>
          <a:xfrm>
            <a:off x="3377069" y="4824468"/>
            <a:ext cx="5033622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Hvis resultatet er </a:t>
            </a:r>
            <a:r>
              <a:rPr lang="da-DK" dirty="0">
                <a:highlight>
                  <a:srgbClr val="FFFF00"/>
                </a:highlight>
              </a:rPr>
              <a:t>&lt; 1.0 </a:t>
            </a:r>
            <a:r>
              <a:rPr lang="da-DK" dirty="0"/>
              <a:t>så er der nedbørs</a:t>
            </a:r>
            <a:r>
              <a:rPr lang="da-DK" u="sng" dirty="0"/>
              <a:t>underskud</a:t>
            </a:r>
            <a:r>
              <a:rPr lang="da-DK" dirty="0"/>
              <a:t>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8229E21-6D62-43DC-A751-AB9AD1E367A6}"/>
              </a:ext>
            </a:extLst>
          </p:cNvPr>
          <p:cNvSpPr txBox="1"/>
          <p:nvPr/>
        </p:nvSpPr>
        <p:spPr>
          <a:xfrm>
            <a:off x="2666016" y="4199846"/>
            <a:ext cx="667317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Det betyder med andre ord , at der er vand til Afstrømning ( </a:t>
            </a:r>
            <a:r>
              <a:rPr lang="da-DK" dirty="0" err="1"/>
              <a:t>Ao</a:t>
            </a:r>
            <a:r>
              <a:rPr lang="da-DK" dirty="0"/>
              <a:t> / Au)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8CB362C-C36F-44E4-B56A-6FEC8A2583F9}"/>
              </a:ext>
            </a:extLst>
          </p:cNvPr>
          <p:cNvSpPr txBox="1"/>
          <p:nvPr/>
        </p:nvSpPr>
        <p:spPr>
          <a:xfrm>
            <a:off x="3269507" y="5494235"/>
            <a:ext cx="524874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Så er der altså ikke noget vand tilovers til afstrømning </a:t>
            </a:r>
          </a:p>
        </p:txBody>
      </p:sp>
      <p:pic>
        <p:nvPicPr>
          <p:cNvPr id="14" name="Grafik 13" descr="Løvtræ">
            <a:extLst>
              <a:ext uri="{FF2B5EF4-FFF2-40B4-BE49-F238E27FC236}">
                <a16:creationId xmlns:a16="http://schemas.microsoft.com/office/drawing/2014/main" id="{92A798FE-425D-4FAE-B99A-69622B7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0026" y="3910068"/>
            <a:ext cx="914400" cy="914400"/>
          </a:xfrm>
          <a:prstGeom prst="rect">
            <a:avLst/>
          </a:prstGeom>
        </p:spPr>
      </p:pic>
      <p:pic>
        <p:nvPicPr>
          <p:cNvPr id="16" name="Grafik 15" descr="Ørkenscene">
            <a:extLst>
              <a:ext uri="{FF2B5EF4-FFF2-40B4-BE49-F238E27FC236}">
                <a16:creationId xmlns:a16="http://schemas.microsoft.com/office/drawing/2014/main" id="{7901D273-8E1E-4A5A-9499-8DEDB4E72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81989" y="5193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4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18516-463D-462D-8D24-75BE727B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Fordampning – Akt. / Pot. </a:t>
            </a:r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8690F0A7-E83C-485E-905E-CC2939579799}"/>
              </a:ext>
            </a:extLst>
          </p:cNvPr>
          <p:cNvSpPr/>
          <p:nvPr/>
        </p:nvSpPr>
        <p:spPr>
          <a:xfrm>
            <a:off x="1327355" y="3796139"/>
            <a:ext cx="3746091" cy="69372"/>
          </a:xfrm>
          <a:custGeom>
            <a:avLst/>
            <a:gdLst>
              <a:gd name="connsiteX0" fmla="*/ 0 w 3746091"/>
              <a:gd name="connsiteY0" fmla="*/ 69372 h 69372"/>
              <a:gd name="connsiteX1" fmla="*/ 2517058 w 3746091"/>
              <a:gd name="connsiteY1" fmla="*/ 49707 h 69372"/>
              <a:gd name="connsiteX2" fmla="*/ 2566220 w 3746091"/>
              <a:gd name="connsiteY2" fmla="*/ 30043 h 69372"/>
              <a:gd name="connsiteX3" fmla="*/ 2713703 w 3746091"/>
              <a:gd name="connsiteY3" fmla="*/ 20210 h 69372"/>
              <a:gd name="connsiteX4" fmla="*/ 3244645 w 3746091"/>
              <a:gd name="connsiteY4" fmla="*/ 30043 h 69372"/>
              <a:gd name="connsiteX5" fmla="*/ 3539613 w 3746091"/>
              <a:gd name="connsiteY5" fmla="*/ 39875 h 69372"/>
              <a:gd name="connsiteX6" fmla="*/ 3716594 w 3746091"/>
              <a:gd name="connsiteY6" fmla="*/ 59539 h 69372"/>
              <a:gd name="connsiteX7" fmla="*/ 3746091 w 3746091"/>
              <a:gd name="connsiteY7" fmla="*/ 69372 h 6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091" h="69372">
                <a:moveTo>
                  <a:pt x="0" y="69372"/>
                </a:moveTo>
                <a:cubicBezTo>
                  <a:pt x="957883" y="5508"/>
                  <a:pt x="-259018" y="83561"/>
                  <a:pt x="2517058" y="49707"/>
                </a:cubicBezTo>
                <a:cubicBezTo>
                  <a:pt x="2534706" y="49492"/>
                  <a:pt x="2548766" y="32661"/>
                  <a:pt x="2566220" y="30043"/>
                </a:cubicBezTo>
                <a:cubicBezTo>
                  <a:pt x="2614945" y="22734"/>
                  <a:pt x="2664542" y="23488"/>
                  <a:pt x="2713703" y="20210"/>
                </a:cubicBezTo>
                <a:cubicBezTo>
                  <a:pt x="2921090" y="-21266"/>
                  <a:pt x="2740213" y="10887"/>
                  <a:pt x="3244645" y="30043"/>
                </a:cubicBezTo>
                <a:lnTo>
                  <a:pt x="3539613" y="39875"/>
                </a:lnTo>
                <a:cubicBezTo>
                  <a:pt x="3666903" y="65333"/>
                  <a:pt x="3479478" y="29899"/>
                  <a:pt x="3716594" y="59539"/>
                </a:cubicBezTo>
                <a:cubicBezTo>
                  <a:pt x="3726878" y="60825"/>
                  <a:pt x="3746091" y="69372"/>
                  <a:pt x="3746091" y="69372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Grafik 4" descr="Regn">
            <a:extLst>
              <a:ext uri="{FF2B5EF4-FFF2-40B4-BE49-F238E27FC236}">
                <a16:creationId xmlns:a16="http://schemas.microsoft.com/office/drawing/2014/main" id="{6A7BBE9C-8471-4012-B299-A9343707A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3498" y="696290"/>
            <a:ext cx="1101736" cy="1101736"/>
          </a:xfrm>
          <a:prstGeom prst="rect">
            <a:avLst/>
          </a:prstGeom>
        </p:spPr>
      </p:pic>
      <p:pic>
        <p:nvPicPr>
          <p:cNvPr id="9" name="Grafik 8" descr="Løvtræ">
            <a:extLst>
              <a:ext uri="{FF2B5EF4-FFF2-40B4-BE49-F238E27FC236}">
                <a16:creationId xmlns:a16="http://schemas.microsoft.com/office/drawing/2014/main" id="{F6296EAF-4A3E-4595-B2F7-4D78FDC82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0400" y="2916425"/>
            <a:ext cx="914400" cy="914400"/>
          </a:xfrm>
          <a:prstGeom prst="rect">
            <a:avLst/>
          </a:prstGeom>
        </p:spPr>
      </p:pic>
      <p:sp>
        <p:nvSpPr>
          <p:cNvPr id="10" name="Pil: nedad 9">
            <a:extLst>
              <a:ext uri="{FF2B5EF4-FFF2-40B4-BE49-F238E27FC236}">
                <a16:creationId xmlns:a16="http://schemas.microsoft.com/office/drawing/2014/main" id="{C5A7644C-B72C-41F8-9715-95B9171DA559}"/>
              </a:ext>
            </a:extLst>
          </p:cNvPr>
          <p:cNvSpPr/>
          <p:nvPr/>
        </p:nvSpPr>
        <p:spPr>
          <a:xfrm>
            <a:off x="1553498" y="2021853"/>
            <a:ext cx="1027471" cy="1441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N</a:t>
            </a:r>
          </a:p>
        </p:txBody>
      </p:sp>
      <p:sp>
        <p:nvSpPr>
          <p:cNvPr id="11" name="Pil: opadgående 10">
            <a:extLst>
              <a:ext uri="{FF2B5EF4-FFF2-40B4-BE49-F238E27FC236}">
                <a16:creationId xmlns:a16="http://schemas.microsoft.com/office/drawing/2014/main" id="{7C2202B5-429C-44CB-BF67-47223FDAF369}"/>
              </a:ext>
            </a:extLst>
          </p:cNvPr>
          <p:cNvSpPr/>
          <p:nvPr/>
        </p:nvSpPr>
        <p:spPr>
          <a:xfrm>
            <a:off x="3411794" y="1838632"/>
            <a:ext cx="703006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</a:t>
            </a:r>
          </a:p>
        </p:txBody>
      </p:sp>
      <p:sp>
        <p:nvSpPr>
          <p:cNvPr id="13" name="Pil: nedad 12">
            <a:extLst>
              <a:ext uri="{FF2B5EF4-FFF2-40B4-BE49-F238E27FC236}">
                <a16:creationId xmlns:a16="http://schemas.microsoft.com/office/drawing/2014/main" id="{ECB2D06C-CEEC-4D78-978E-0705C31B9A23}"/>
              </a:ext>
            </a:extLst>
          </p:cNvPr>
          <p:cNvSpPr/>
          <p:nvPr/>
        </p:nvSpPr>
        <p:spPr>
          <a:xfrm>
            <a:off x="1892710" y="3865511"/>
            <a:ext cx="1007805" cy="614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Au</a:t>
            </a:r>
          </a:p>
        </p:txBody>
      </p:sp>
      <p:sp>
        <p:nvSpPr>
          <p:cNvPr id="14" name="Pil: bøjet opad 13">
            <a:extLst>
              <a:ext uri="{FF2B5EF4-FFF2-40B4-BE49-F238E27FC236}">
                <a16:creationId xmlns:a16="http://schemas.microsoft.com/office/drawing/2014/main" id="{EFD712C3-F088-477D-90A0-B42AD9A6397D}"/>
              </a:ext>
            </a:extLst>
          </p:cNvPr>
          <p:cNvSpPr/>
          <p:nvPr/>
        </p:nvSpPr>
        <p:spPr>
          <a:xfrm rot="20098002">
            <a:off x="2777243" y="4122349"/>
            <a:ext cx="1159682" cy="494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5" name="Pil: venstre 14">
            <a:extLst>
              <a:ext uri="{FF2B5EF4-FFF2-40B4-BE49-F238E27FC236}">
                <a16:creationId xmlns:a16="http://schemas.microsoft.com/office/drawing/2014/main" id="{16D65268-07D8-49C1-832D-1BCFDDD73AB6}"/>
              </a:ext>
            </a:extLst>
          </p:cNvPr>
          <p:cNvSpPr/>
          <p:nvPr/>
        </p:nvSpPr>
        <p:spPr>
          <a:xfrm>
            <a:off x="1054510" y="3463166"/>
            <a:ext cx="838200" cy="367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Ao</a:t>
            </a:r>
            <a:endParaRPr lang="da-DK" dirty="0"/>
          </a:p>
        </p:txBody>
      </p:sp>
      <p:sp>
        <p:nvSpPr>
          <p:cNvPr id="17" name="Kombinationstegning: figur 16">
            <a:extLst>
              <a:ext uri="{FF2B5EF4-FFF2-40B4-BE49-F238E27FC236}">
                <a16:creationId xmlns:a16="http://schemas.microsoft.com/office/drawing/2014/main" id="{20ED0126-6B4A-4589-9C38-96340D0F1CE9}"/>
              </a:ext>
            </a:extLst>
          </p:cNvPr>
          <p:cNvSpPr/>
          <p:nvPr/>
        </p:nvSpPr>
        <p:spPr>
          <a:xfrm>
            <a:off x="6858001" y="3761453"/>
            <a:ext cx="3746091" cy="69372"/>
          </a:xfrm>
          <a:custGeom>
            <a:avLst/>
            <a:gdLst>
              <a:gd name="connsiteX0" fmla="*/ 0 w 3746091"/>
              <a:gd name="connsiteY0" fmla="*/ 69372 h 69372"/>
              <a:gd name="connsiteX1" fmla="*/ 2517058 w 3746091"/>
              <a:gd name="connsiteY1" fmla="*/ 49707 h 69372"/>
              <a:gd name="connsiteX2" fmla="*/ 2566220 w 3746091"/>
              <a:gd name="connsiteY2" fmla="*/ 30043 h 69372"/>
              <a:gd name="connsiteX3" fmla="*/ 2713703 w 3746091"/>
              <a:gd name="connsiteY3" fmla="*/ 20210 h 69372"/>
              <a:gd name="connsiteX4" fmla="*/ 3244645 w 3746091"/>
              <a:gd name="connsiteY4" fmla="*/ 30043 h 69372"/>
              <a:gd name="connsiteX5" fmla="*/ 3539613 w 3746091"/>
              <a:gd name="connsiteY5" fmla="*/ 39875 h 69372"/>
              <a:gd name="connsiteX6" fmla="*/ 3716594 w 3746091"/>
              <a:gd name="connsiteY6" fmla="*/ 59539 h 69372"/>
              <a:gd name="connsiteX7" fmla="*/ 3746091 w 3746091"/>
              <a:gd name="connsiteY7" fmla="*/ 69372 h 6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091" h="69372">
                <a:moveTo>
                  <a:pt x="0" y="69372"/>
                </a:moveTo>
                <a:cubicBezTo>
                  <a:pt x="957883" y="5508"/>
                  <a:pt x="-259018" y="83561"/>
                  <a:pt x="2517058" y="49707"/>
                </a:cubicBezTo>
                <a:cubicBezTo>
                  <a:pt x="2534706" y="49492"/>
                  <a:pt x="2548766" y="32661"/>
                  <a:pt x="2566220" y="30043"/>
                </a:cubicBezTo>
                <a:cubicBezTo>
                  <a:pt x="2614945" y="22734"/>
                  <a:pt x="2664542" y="23488"/>
                  <a:pt x="2713703" y="20210"/>
                </a:cubicBezTo>
                <a:cubicBezTo>
                  <a:pt x="2921090" y="-21266"/>
                  <a:pt x="2740213" y="10887"/>
                  <a:pt x="3244645" y="30043"/>
                </a:cubicBezTo>
                <a:lnTo>
                  <a:pt x="3539613" y="39875"/>
                </a:lnTo>
                <a:cubicBezTo>
                  <a:pt x="3666903" y="65333"/>
                  <a:pt x="3479478" y="29899"/>
                  <a:pt x="3716594" y="59539"/>
                </a:cubicBezTo>
                <a:cubicBezTo>
                  <a:pt x="3726878" y="60825"/>
                  <a:pt x="3746091" y="69372"/>
                  <a:pt x="3746091" y="69372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Grafik 18" descr="Sol">
            <a:extLst>
              <a:ext uri="{FF2B5EF4-FFF2-40B4-BE49-F238E27FC236}">
                <a16:creationId xmlns:a16="http://schemas.microsoft.com/office/drawing/2014/main" id="{99268BE2-3FDD-4570-8D40-212D99D67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5613" y="912940"/>
            <a:ext cx="914400" cy="914400"/>
          </a:xfrm>
          <a:prstGeom prst="rect">
            <a:avLst/>
          </a:prstGeom>
        </p:spPr>
      </p:pic>
      <p:pic>
        <p:nvPicPr>
          <p:cNvPr id="21" name="Grafik 20" descr="Ørkenscene">
            <a:extLst>
              <a:ext uri="{FF2B5EF4-FFF2-40B4-BE49-F238E27FC236}">
                <a16:creationId xmlns:a16="http://schemas.microsoft.com/office/drawing/2014/main" id="{A4A5AF8B-9901-43F8-A9B8-287E55DF96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220" y="2951111"/>
            <a:ext cx="914400" cy="914400"/>
          </a:xfrm>
          <a:prstGeom prst="rect">
            <a:avLst/>
          </a:prstGeom>
        </p:spPr>
      </p:pic>
      <p:sp>
        <p:nvSpPr>
          <p:cNvPr id="23" name="Pil: nedad 22">
            <a:extLst>
              <a:ext uri="{FF2B5EF4-FFF2-40B4-BE49-F238E27FC236}">
                <a16:creationId xmlns:a16="http://schemas.microsoft.com/office/drawing/2014/main" id="{D3240EAD-6759-4D8F-8C45-427B3FE55E3D}"/>
              </a:ext>
            </a:extLst>
          </p:cNvPr>
          <p:cNvSpPr/>
          <p:nvPr/>
        </p:nvSpPr>
        <p:spPr>
          <a:xfrm>
            <a:off x="6690851" y="2173398"/>
            <a:ext cx="437537" cy="1441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N</a:t>
            </a:r>
            <a:endParaRPr lang="da-DK" sz="1400" dirty="0"/>
          </a:p>
        </p:txBody>
      </p:sp>
      <p:sp>
        <p:nvSpPr>
          <p:cNvPr id="24" name="Pil: opadgående 23">
            <a:extLst>
              <a:ext uri="{FF2B5EF4-FFF2-40B4-BE49-F238E27FC236}">
                <a16:creationId xmlns:a16="http://schemas.microsoft.com/office/drawing/2014/main" id="{46B73BE3-9FC0-4E2B-9C2B-2364EE06B68A}"/>
              </a:ext>
            </a:extLst>
          </p:cNvPr>
          <p:cNvSpPr/>
          <p:nvPr/>
        </p:nvSpPr>
        <p:spPr>
          <a:xfrm>
            <a:off x="8013291" y="1917290"/>
            <a:ext cx="1622322" cy="15661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 pot.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4AD9A13B-5958-4F3B-B859-97DF0FAED412}"/>
              </a:ext>
            </a:extLst>
          </p:cNvPr>
          <p:cNvSpPr txBox="1"/>
          <p:nvPr/>
        </p:nvSpPr>
        <p:spPr>
          <a:xfrm>
            <a:off x="1637803" y="168975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600 mm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6D7E6E3A-4216-49CF-88A6-A96A0B23BB92}"/>
              </a:ext>
            </a:extLst>
          </p:cNvPr>
          <p:cNvSpPr txBox="1"/>
          <p:nvPr/>
        </p:nvSpPr>
        <p:spPr>
          <a:xfrm>
            <a:off x="3295807" y="270038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300 mm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686A6BF3-ABA1-40D2-AB1E-A4DB61584D5D}"/>
              </a:ext>
            </a:extLst>
          </p:cNvPr>
          <p:cNvSpPr txBox="1"/>
          <p:nvPr/>
        </p:nvSpPr>
        <p:spPr>
          <a:xfrm>
            <a:off x="1826378" y="4506559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200 mm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483B2B3B-3257-40D0-B62A-F339F2253624}"/>
              </a:ext>
            </a:extLst>
          </p:cNvPr>
          <p:cNvSpPr txBox="1"/>
          <p:nvPr/>
        </p:nvSpPr>
        <p:spPr>
          <a:xfrm>
            <a:off x="310381" y="366350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100 mm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6367FA80-7EA0-45A1-9C2F-AE25C5243A59}"/>
              </a:ext>
            </a:extLst>
          </p:cNvPr>
          <p:cNvSpPr txBox="1"/>
          <p:nvPr/>
        </p:nvSpPr>
        <p:spPr>
          <a:xfrm>
            <a:off x="6514537" y="177938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100 mm</a:t>
            </a:r>
          </a:p>
        </p:txBody>
      </p:sp>
      <p:pic>
        <p:nvPicPr>
          <p:cNvPr id="35" name="Grafik 34" descr="Regn">
            <a:extLst>
              <a:ext uri="{FF2B5EF4-FFF2-40B4-BE49-F238E27FC236}">
                <a16:creationId xmlns:a16="http://schemas.microsoft.com/office/drawing/2014/main" id="{F61A8709-FF14-4D27-91EA-A43C61677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2294" y="1248942"/>
            <a:ext cx="621800" cy="621800"/>
          </a:xfrm>
          <a:prstGeom prst="rect">
            <a:avLst/>
          </a:prstGeom>
        </p:spPr>
      </p:pic>
      <p:sp>
        <p:nvSpPr>
          <p:cNvPr id="37" name="Tekstfelt 36">
            <a:extLst>
              <a:ext uri="{FF2B5EF4-FFF2-40B4-BE49-F238E27FC236}">
                <a16:creationId xmlns:a16="http://schemas.microsoft.com/office/drawing/2014/main" id="{907544D2-4453-4F5F-99F6-F3105A81537E}"/>
              </a:ext>
            </a:extLst>
          </p:cNvPr>
          <p:cNvSpPr txBox="1"/>
          <p:nvPr/>
        </p:nvSpPr>
        <p:spPr>
          <a:xfrm>
            <a:off x="8397747" y="3483479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300 mm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9CCEB8C6-430F-4B50-8935-7225A4C368B1}"/>
              </a:ext>
            </a:extLst>
          </p:cNvPr>
          <p:cNvSpPr txBox="1"/>
          <p:nvPr/>
        </p:nvSpPr>
        <p:spPr>
          <a:xfrm>
            <a:off x="1553498" y="5279851"/>
            <a:ext cx="188250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Nedbørsoverskud 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06BC543A-2DA7-4C3F-AA57-3331002E62C6}"/>
              </a:ext>
            </a:extLst>
          </p:cNvPr>
          <p:cNvSpPr txBox="1"/>
          <p:nvPr/>
        </p:nvSpPr>
        <p:spPr>
          <a:xfrm>
            <a:off x="7687454" y="5252942"/>
            <a:ext cx="210538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Nedbørsunderskud 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6C6BD559-9035-43F0-8747-F62731ACD25A}"/>
              </a:ext>
            </a:extLst>
          </p:cNvPr>
          <p:cNvSpPr txBox="1"/>
          <p:nvPr/>
        </p:nvSpPr>
        <p:spPr>
          <a:xfrm>
            <a:off x="6552689" y="4001386"/>
            <a:ext cx="4374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F pot. (den </a:t>
            </a:r>
            <a:r>
              <a:rPr lang="da-DK" i="1" u="sng" dirty="0"/>
              <a:t>potentielle</a:t>
            </a:r>
            <a:r>
              <a:rPr lang="da-DK" dirty="0"/>
              <a:t> fordampning)</a:t>
            </a:r>
            <a:br>
              <a:rPr lang="da-DK" dirty="0"/>
            </a:br>
            <a:r>
              <a:rPr lang="da-DK" dirty="0" err="1"/>
              <a:t>ewr</a:t>
            </a:r>
            <a:r>
              <a:rPr lang="da-DK" dirty="0"/>
              <a:t> den mængde vand der </a:t>
            </a:r>
            <a:r>
              <a:rPr lang="da-DK" i="1" dirty="0"/>
              <a:t>kunne</a:t>
            </a:r>
            <a:r>
              <a:rPr lang="da-DK" dirty="0"/>
              <a:t> fordampe </a:t>
            </a:r>
            <a:br>
              <a:rPr lang="da-DK" dirty="0"/>
            </a:br>
            <a:r>
              <a:rPr lang="da-DK" i="1" dirty="0"/>
              <a:t>HVIS</a:t>
            </a:r>
            <a:r>
              <a:rPr lang="da-DK" dirty="0"/>
              <a:t> der var rigeligt med vand!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A049BD22-C7AD-477E-A6E6-98709BD0E309}"/>
              </a:ext>
            </a:extLst>
          </p:cNvPr>
          <p:cNvSpPr txBox="1"/>
          <p:nvPr/>
        </p:nvSpPr>
        <p:spPr>
          <a:xfrm rot="19949817">
            <a:off x="7450220" y="1347219"/>
            <a:ext cx="1933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u="sng" dirty="0"/>
              <a:t>(Aktuel</a:t>
            </a:r>
            <a:r>
              <a:rPr lang="da-DK" sz="1400" dirty="0"/>
              <a:t> Fordampning</a:t>
            </a:r>
            <a:br>
              <a:rPr lang="da-DK" sz="1400" dirty="0"/>
            </a:br>
            <a:r>
              <a:rPr lang="da-DK" sz="1400" dirty="0"/>
              <a:t>kan max være 100 mm)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9346FDB-A1D8-4DC5-82D1-199F0A3CBA3C}"/>
              </a:ext>
            </a:extLst>
          </p:cNvPr>
          <p:cNvSpPr txBox="1"/>
          <p:nvPr/>
        </p:nvSpPr>
        <p:spPr>
          <a:xfrm>
            <a:off x="4011342" y="2245436"/>
            <a:ext cx="909929" cy="3077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1400" dirty="0"/>
              <a:t>Aktuelle F</a:t>
            </a:r>
          </a:p>
        </p:txBody>
      </p:sp>
      <p:sp>
        <p:nvSpPr>
          <p:cNvPr id="6" name="Pil: opadgående 5">
            <a:extLst>
              <a:ext uri="{FF2B5EF4-FFF2-40B4-BE49-F238E27FC236}">
                <a16:creationId xmlns:a16="http://schemas.microsoft.com/office/drawing/2014/main" id="{FE2FAA0A-3E0F-476B-9D99-DE98E1214E63}"/>
              </a:ext>
            </a:extLst>
          </p:cNvPr>
          <p:cNvSpPr/>
          <p:nvPr/>
        </p:nvSpPr>
        <p:spPr>
          <a:xfrm>
            <a:off x="7393858" y="2042772"/>
            <a:ext cx="353961" cy="14659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724CB12-5907-4127-A3A1-49622D29DBDF}"/>
              </a:ext>
            </a:extLst>
          </p:cNvPr>
          <p:cNvSpPr txBox="1"/>
          <p:nvPr/>
        </p:nvSpPr>
        <p:spPr>
          <a:xfrm>
            <a:off x="7136097" y="3456203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100 mm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D57BEBE-B117-4C81-A752-0162F3095D5B}"/>
              </a:ext>
            </a:extLst>
          </p:cNvPr>
          <p:cNvSpPr txBox="1"/>
          <p:nvPr/>
        </p:nvSpPr>
        <p:spPr>
          <a:xfrm rot="19967884">
            <a:off x="9085714" y="2051884"/>
            <a:ext cx="285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u="sng" dirty="0"/>
              <a:t>(Potentiel</a:t>
            </a:r>
            <a:r>
              <a:rPr lang="da-DK" sz="1400" dirty="0"/>
              <a:t> Fordampning</a:t>
            </a:r>
            <a:br>
              <a:rPr lang="da-DK" sz="1400" dirty="0"/>
            </a:br>
            <a:r>
              <a:rPr lang="da-DK" sz="1400" dirty="0"/>
              <a:t>kan være langt større end aktuelle F)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F0827DAE-77B4-45DE-9CC7-7974E3CD5935}"/>
              </a:ext>
            </a:extLst>
          </p:cNvPr>
          <p:cNvSpPr txBox="1"/>
          <p:nvPr/>
        </p:nvSpPr>
        <p:spPr>
          <a:xfrm>
            <a:off x="938948" y="5927409"/>
            <a:ext cx="353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Fugtighedsindeks= 600 / 300 = </a:t>
            </a:r>
            <a:r>
              <a:rPr lang="da-DK" dirty="0">
                <a:highlight>
                  <a:srgbClr val="FFFF00"/>
                </a:highlight>
              </a:rPr>
              <a:t>2.0 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BFCCAC32-0162-42D6-9280-6D405CC78E73}"/>
              </a:ext>
            </a:extLst>
          </p:cNvPr>
          <p:cNvSpPr txBox="1"/>
          <p:nvPr/>
        </p:nvSpPr>
        <p:spPr>
          <a:xfrm>
            <a:off x="6993193" y="5927409"/>
            <a:ext cx="367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Fugtighedsindeks= 100 / 300 = </a:t>
            </a:r>
            <a:r>
              <a:rPr lang="da-DK" dirty="0">
                <a:highlight>
                  <a:srgbClr val="FFFF00"/>
                </a:highlight>
              </a:rPr>
              <a:t>0,33 </a:t>
            </a:r>
          </a:p>
        </p:txBody>
      </p: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C6B9C3C1-B3B8-4FC0-B2FA-1C96CFBD79F8}"/>
              </a:ext>
            </a:extLst>
          </p:cNvPr>
          <p:cNvGrpSpPr/>
          <p:nvPr/>
        </p:nvGrpSpPr>
        <p:grpSpPr>
          <a:xfrm>
            <a:off x="4692215" y="5437279"/>
            <a:ext cx="2085794" cy="646331"/>
            <a:chOff x="4629638" y="4988221"/>
            <a:chExt cx="2085794" cy="646331"/>
          </a:xfrm>
        </p:grpSpPr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18E1D52F-CBB1-439F-A3B2-4D10AEA01271}"/>
                </a:ext>
              </a:extLst>
            </p:cNvPr>
            <p:cNvSpPr txBox="1"/>
            <p:nvPr/>
          </p:nvSpPr>
          <p:spPr>
            <a:xfrm>
              <a:off x="4629638" y="4988221"/>
              <a:ext cx="2085794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/>
                <a:t>Nedbør (N) </a:t>
              </a:r>
              <a:br>
                <a:rPr lang="da-DK" dirty="0"/>
              </a:br>
              <a:r>
                <a:rPr lang="da-DK" dirty="0"/>
                <a:t>Pot. Fordampning</a:t>
              </a:r>
            </a:p>
          </p:txBody>
        </p:sp>
        <p:cxnSp>
          <p:nvCxnSpPr>
            <p:cNvPr id="43" name="Lige forbindelse 42">
              <a:extLst>
                <a:ext uri="{FF2B5EF4-FFF2-40B4-BE49-F238E27FC236}">
                  <a16:creationId xmlns:a16="http://schemas.microsoft.com/office/drawing/2014/main" id="{2E758B64-F4B9-4763-A16F-A032B55DDE44}"/>
                </a:ext>
              </a:extLst>
            </p:cNvPr>
            <p:cNvCxnSpPr/>
            <p:nvPr/>
          </p:nvCxnSpPr>
          <p:spPr>
            <a:xfrm>
              <a:off x="4822044" y="5311386"/>
              <a:ext cx="17009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7610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5ACB9-CFA7-4507-99B7-2FA8E47D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Afstrømning – Au og </a:t>
            </a:r>
            <a:r>
              <a:rPr lang="da-DK" dirty="0" err="1"/>
              <a:t>Ao</a:t>
            </a:r>
            <a:r>
              <a:rPr lang="da-DK" dirty="0"/>
              <a:t>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66578E2-C5EE-4FD5-B199-AEA6F1252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Terrænforhold og jordbund </a:t>
            </a:r>
          </a:p>
        </p:txBody>
      </p:sp>
    </p:spTree>
    <p:extLst>
      <p:ext uri="{BB962C8B-B14F-4D97-AF65-F5344CB8AC3E}">
        <p14:creationId xmlns:p14="http://schemas.microsoft.com/office/powerpoint/2010/main" val="1257475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62B8E-6393-4E2A-88C3-A54B74A0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043" y="303342"/>
            <a:ext cx="10515600" cy="1325563"/>
          </a:xfrm>
        </p:spPr>
        <p:txBody>
          <a:bodyPr/>
          <a:lstStyle/>
          <a:p>
            <a:r>
              <a:rPr lang="da-DK" dirty="0"/>
              <a:t>Afstrømning, terræn og jordbund</a:t>
            </a:r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7D4630ED-210D-47C8-B778-BF72C9B40605}"/>
              </a:ext>
            </a:extLst>
          </p:cNvPr>
          <p:cNvSpPr/>
          <p:nvPr/>
        </p:nvSpPr>
        <p:spPr>
          <a:xfrm>
            <a:off x="1032388" y="4268087"/>
            <a:ext cx="3746091" cy="69372"/>
          </a:xfrm>
          <a:custGeom>
            <a:avLst/>
            <a:gdLst>
              <a:gd name="connsiteX0" fmla="*/ 0 w 3746091"/>
              <a:gd name="connsiteY0" fmla="*/ 69372 h 69372"/>
              <a:gd name="connsiteX1" fmla="*/ 2517058 w 3746091"/>
              <a:gd name="connsiteY1" fmla="*/ 49707 h 69372"/>
              <a:gd name="connsiteX2" fmla="*/ 2566220 w 3746091"/>
              <a:gd name="connsiteY2" fmla="*/ 30043 h 69372"/>
              <a:gd name="connsiteX3" fmla="*/ 2713703 w 3746091"/>
              <a:gd name="connsiteY3" fmla="*/ 20210 h 69372"/>
              <a:gd name="connsiteX4" fmla="*/ 3244645 w 3746091"/>
              <a:gd name="connsiteY4" fmla="*/ 30043 h 69372"/>
              <a:gd name="connsiteX5" fmla="*/ 3539613 w 3746091"/>
              <a:gd name="connsiteY5" fmla="*/ 39875 h 69372"/>
              <a:gd name="connsiteX6" fmla="*/ 3716594 w 3746091"/>
              <a:gd name="connsiteY6" fmla="*/ 59539 h 69372"/>
              <a:gd name="connsiteX7" fmla="*/ 3746091 w 3746091"/>
              <a:gd name="connsiteY7" fmla="*/ 69372 h 6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091" h="69372">
                <a:moveTo>
                  <a:pt x="0" y="69372"/>
                </a:moveTo>
                <a:cubicBezTo>
                  <a:pt x="957883" y="5508"/>
                  <a:pt x="-259018" y="83561"/>
                  <a:pt x="2517058" y="49707"/>
                </a:cubicBezTo>
                <a:cubicBezTo>
                  <a:pt x="2534706" y="49492"/>
                  <a:pt x="2548766" y="32661"/>
                  <a:pt x="2566220" y="30043"/>
                </a:cubicBezTo>
                <a:cubicBezTo>
                  <a:pt x="2614945" y="22734"/>
                  <a:pt x="2664542" y="23488"/>
                  <a:pt x="2713703" y="20210"/>
                </a:cubicBezTo>
                <a:cubicBezTo>
                  <a:pt x="2921090" y="-21266"/>
                  <a:pt x="2740213" y="10887"/>
                  <a:pt x="3244645" y="30043"/>
                </a:cubicBezTo>
                <a:lnTo>
                  <a:pt x="3539613" y="39875"/>
                </a:lnTo>
                <a:cubicBezTo>
                  <a:pt x="3666903" y="65333"/>
                  <a:pt x="3479478" y="29899"/>
                  <a:pt x="3716594" y="59539"/>
                </a:cubicBezTo>
                <a:cubicBezTo>
                  <a:pt x="3726878" y="60825"/>
                  <a:pt x="3746091" y="69372"/>
                  <a:pt x="3746091" y="69372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Grafik 4" descr="Regn">
            <a:extLst>
              <a:ext uri="{FF2B5EF4-FFF2-40B4-BE49-F238E27FC236}">
                <a16:creationId xmlns:a16="http://schemas.microsoft.com/office/drawing/2014/main" id="{23C377ED-5FA8-4A6F-B69B-8A2AAC142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4773" y="1223638"/>
            <a:ext cx="1530562" cy="1530562"/>
          </a:xfrm>
          <a:prstGeom prst="rect">
            <a:avLst/>
          </a:prstGeom>
        </p:spPr>
      </p:pic>
      <p:sp>
        <p:nvSpPr>
          <p:cNvPr id="7" name="Kombinationstegning: figur 6">
            <a:extLst>
              <a:ext uri="{FF2B5EF4-FFF2-40B4-BE49-F238E27FC236}">
                <a16:creationId xmlns:a16="http://schemas.microsoft.com/office/drawing/2014/main" id="{7125633F-5EB0-4754-99F7-684DBA58FE45}"/>
              </a:ext>
            </a:extLst>
          </p:cNvPr>
          <p:cNvSpPr/>
          <p:nvPr/>
        </p:nvSpPr>
        <p:spPr>
          <a:xfrm>
            <a:off x="5948516" y="2507226"/>
            <a:ext cx="5958349" cy="2163097"/>
          </a:xfrm>
          <a:custGeom>
            <a:avLst/>
            <a:gdLst>
              <a:gd name="connsiteX0" fmla="*/ 0 w 5958349"/>
              <a:gd name="connsiteY0" fmla="*/ 1848464 h 2163097"/>
              <a:gd name="connsiteX1" fmla="*/ 550607 w 5958349"/>
              <a:gd name="connsiteY1" fmla="*/ 1838632 h 2163097"/>
              <a:gd name="connsiteX2" fmla="*/ 648929 w 5958349"/>
              <a:gd name="connsiteY2" fmla="*/ 1789471 h 2163097"/>
              <a:gd name="connsiteX3" fmla="*/ 678426 w 5958349"/>
              <a:gd name="connsiteY3" fmla="*/ 1769806 h 2163097"/>
              <a:gd name="connsiteX4" fmla="*/ 717755 w 5958349"/>
              <a:gd name="connsiteY4" fmla="*/ 1750142 h 2163097"/>
              <a:gd name="connsiteX5" fmla="*/ 776749 w 5958349"/>
              <a:gd name="connsiteY5" fmla="*/ 1710813 h 2163097"/>
              <a:gd name="connsiteX6" fmla="*/ 816078 w 5958349"/>
              <a:gd name="connsiteY6" fmla="*/ 1691148 h 2163097"/>
              <a:gd name="connsiteX7" fmla="*/ 845574 w 5958349"/>
              <a:gd name="connsiteY7" fmla="*/ 1671484 h 2163097"/>
              <a:gd name="connsiteX8" fmla="*/ 875071 w 5958349"/>
              <a:gd name="connsiteY8" fmla="*/ 1661651 h 2163097"/>
              <a:gd name="connsiteX9" fmla="*/ 934065 w 5958349"/>
              <a:gd name="connsiteY9" fmla="*/ 1632155 h 2163097"/>
              <a:gd name="connsiteX10" fmla="*/ 963561 w 5958349"/>
              <a:gd name="connsiteY10" fmla="*/ 1612490 h 2163097"/>
              <a:gd name="connsiteX11" fmla="*/ 1042219 w 5958349"/>
              <a:gd name="connsiteY11" fmla="*/ 1582993 h 2163097"/>
              <a:gd name="connsiteX12" fmla="*/ 1081549 w 5958349"/>
              <a:gd name="connsiteY12" fmla="*/ 1553497 h 2163097"/>
              <a:gd name="connsiteX13" fmla="*/ 1111045 w 5958349"/>
              <a:gd name="connsiteY13" fmla="*/ 1533832 h 2163097"/>
              <a:gd name="connsiteX14" fmla="*/ 1130710 w 5958349"/>
              <a:gd name="connsiteY14" fmla="*/ 1504335 h 2163097"/>
              <a:gd name="connsiteX15" fmla="*/ 1189703 w 5958349"/>
              <a:gd name="connsiteY15" fmla="*/ 1474839 h 2163097"/>
              <a:gd name="connsiteX16" fmla="*/ 1219200 w 5958349"/>
              <a:gd name="connsiteY16" fmla="*/ 1445342 h 2163097"/>
              <a:gd name="connsiteX17" fmla="*/ 1494503 w 5958349"/>
              <a:gd name="connsiteY17" fmla="*/ 1415845 h 2163097"/>
              <a:gd name="connsiteX18" fmla="*/ 1553497 w 5958349"/>
              <a:gd name="connsiteY18" fmla="*/ 1406013 h 2163097"/>
              <a:gd name="connsiteX19" fmla="*/ 1592826 w 5958349"/>
              <a:gd name="connsiteY19" fmla="*/ 1396180 h 2163097"/>
              <a:gd name="connsiteX20" fmla="*/ 1661652 w 5958349"/>
              <a:gd name="connsiteY20" fmla="*/ 1386348 h 2163097"/>
              <a:gd name="connsiteX21" fmla="*/ 1710813 w 5958349"/>
              <a:gd name="connsiteY21" fmla="*/ 1376516 h 2163097"/>
              <a:gd name="connsiteX22" fmla="*/ 1759974 w 5958349"/>
              <a:gd name="connsiteY22" fmla="*/ 1356851 h 2163097"/>
              <a:gd name="connsiteX23" fmla="*/ 1809136 w 5958349"/>
              <a:gd name="connsiteY23" fmla="*/ 1347019 h 2163097"/>
              <a:gd name="connsiteX24" fmla="*/ 1848465 w 5958349"/>
              <a:gd name="connsiteY24" fmla="*/ 1337187 h 2163097"/>
              <a:gd name="connsiteX25" fmla="*/ 1877961 w 5958349"/>
              <a:gd name="connsiteY25" fmla="*/ 1317522 h 2163097"/>
              <a:gd name="connsiteX26" fmla="*/ 1956619 w 5958349"/>
              <a:gd name="connsiteY26" fmla="*/ 1297858 h 2163097"/>
              <a:gd name="connsiteX27" fmla="*/ 1986116 w 5958349"/>
              <a:gd name="connsiteY27" fmla="*/ 1288026 h 2163097"/>
              <a:gd name="connsiteX28" fmla="*/ 2035278 w 5958349"/>
              <a:gd name="connsiteY28" fmla="*/ 1278193 h 2163097"/>
              <a:gd name="connsiteX29" fmla="*/ 2094271 w 5958349"/>
              <a:gd name="connsiteY29" fmla="*/ 1258529 h 2163097"/>
              <a:gd name="connsiteX30" fmla="*/ 2123768 w 5958349"/>
              <a:gd name="connsiteY30" fmla="*/ 1229032 h 2163097"/>
              <a:gd name="connsiteX31" fmla="*/ 2153265 w 5958349"/>
              <a:gd name="connsiteY31" fmla="*/ 1209368 h 2163097"/>
              <a:gd name="connsiteX32" fmla="*/ 2172929 w 5958349"/>
              <a:gd name="connsiteY32" fmla="*/ 1179871 h 2163097"/>
              <a:gd name="connsiteX33" fmla="*/ 2231923 w 5958349"/>
              <a:gd name="connsiteY33" fmla="*/ 1140542 h 2163097"/>
              <a:gd name="connsiteX34" fmla="*/ 2261419 w 5958349"/>
              <a:gd name="connsiteY34" fmla="*/ 1120877 h 2163097"/>
              <a:gd name="connsiteX35" fmla="*/ 2330245 w 5958349"/>
              <a:gd name="connsiteY35" fmla="*/ 1101213 h 2163097"/>
              <a:gd name="connsiteX36" fmla="*/ 2399071 w 5958349"/>
              <a:gd name="connsiteY36" fmla="*/ 1071716 h 2163097"/>
              <a:gd name="connsiteX37" fmla="*/ 2428568 w 5958349"/>
              <a:gd name="connsiteY37" fmla="*/ 1052051 h 2163097"/>
              <a:gd name="connsiteX38" fmla="*/ 2458065 w 5958349"/>
              <a:gd name="connsiteY38" fmla="*/ 1042219 h 2163097"/>
              <a:gd name="connsiteX39" fmla="*/ 2526890 w 5958349"/>
              <a:gd name="connsiteY39" fmla="*/ 993058 h 2163097"/>
              <a:gd name="connsiteX40" fmla="*/ 2556387 w 5958349"/>
              <a:gd name="connsiteY40" fmla="*/ 983226 h 2163097"/>
              <a:gd name="connsiteX41" fmla="*/ 2625213 w 5958349"/>
              <a:gd name="connsiteY41" fmla="*/ 924232 h 2163097"/>
              <a:gd name="connsiteX42" fmla="*/ 2654710 w 5958349"/>
              <a:gd name="connsiteY42" fmla="*/ 904568 h 2163097"/>
              <a:gd name="connsiteX43" fmla="*/ 2713703 w 5958349"/>
              <a:gd name="connsiteY43" fmla="*/ 845574 h 2163097"/>
              <a:gd name="connsiteX44" fmla="*/ 2743200 w 5958349"/>
              <a:gd name="connsiteY44" fmla="*/ 816077 h 2163097"/>
              <a:gd name="connsiteX45" fmla="*/ 2762865 w 5958349"/>
              <a:gd name="connsiteY45" fmla="*/ 757084 h 2163097"/>
              <a:gd name="connsiteX46" fmla="*/ 2782529 w 5958349"/>
              <a:gd name="connsiteY46" fmla="*/ 678426 h 2163097"/>
              <a:gd name="connsiteX47" fmla="*/ 2792361 w 5958349"/>
              <a:gd name="connsiteY47" fmla="*/ 580103 h 2163097"/>
              <a:gd name="connsiteX48" fmla="*/ 2812026 w 5958349"/>
              <a:gd name="connsiteY48" fmla="*/ 521109 h 2163097"/>
              <a:gd name="connsiteX49" fmla="*/ 2841523 w 5958349"/>
              <a:gd name="connsiteY49" fmla="*/ 432619 h 2163097"/>
              <a:gd name="connsiteX50" fmla="*/ 2851355 w 5958349"/>
              <a:gd name="connsiteY50" fmla="*/ 393290 h 2163097"/>
              <a:gd name="connsiteX51" fmla="*/ 2930013 w 5958349"/>
              <a:gd name="connsiteY51" fmla="*/ 304800 h 2163097"/>
              <a:gd name="connsiteX52" fmla="*/ 2989007 w 5958349"/>
              <a:gd name="connsiteY52" fmla="*/ 265471 h 2163097"/>
              <a:gd name="connsiteX53" fmla="*/ 3077497 w 5958349"/>
              <a:gd name="connsiteY53" fmla="*/ 196645 h 2163097"/>
              <a:gd name="connsiteX54" fmla="*/ 3156155 w 5958349"/>
              <a:gd name="connsiteY54" fmla="*/ 127819 h 2163097"/>
              <a:gd name="connsiteX55" fmla="*/ 3215149 w 5958349"/>
              <a:gd name="connsiteY55" fmla="*/ 78658 h 2163097"/>
              <a:gd name="connsiteX56" fmla="*/ 3244645 w 5958349"/>
              <a:gd name="connsiteY56" fmla="*/ 68826 h 2163097"/>
              <a:gd name="connsiteX57" fmla="*/ 3303639 w 5958349"/>
              <a:gd name="connsiteY57" fmla="*/ 29497 h 2163097"/>
              <a:gd name="connsiteX58" fmla="*/ 3411794 w 5958349"/>
              <a:gd name="connsiteY58" fmla="*/ 0 h 2163097"/>
              <a:gd name="connsiteX59" fmla="*/ 3657600 w 5958349"/>
              <a:gd name="connsiteY59" fmla="*/ 9832 h 2163097"/>
              <a:gd name="connsiteX60" fmla="*/ 3706761 w 5958349"/>
              <a:gd name="connsiteY60" fmla="*/ 68826 h 2163097"/>
              <a:gd name="connsiteX61" fmla="*/ 3736258 w 5958349"/>
              <a:gd name="connsiteY61" fmla="*/ 98322 h 2163097"/>
              <a:gd name="connsiteX62" fmla="*/ 3805084 w 5958349"/>
              <a:gd name="connsiteY62" fmla="*/ 176980 h 2163097"/>
              <a:gd name="connsiteX63" fmla="*/ 3834581 w 5958349"/>
              <a:gd name="connsiteY63" fmla="*/ 216309 h 2163097"/>
              <a:gd name="connsiteX64" fmla="*/ 3854245 w 5958349"/>
              <a:gd name="connsiteY64" fmla="*/ 245806 h 2163097"/>
              <a:gd name="connsiteX65" fmla="*/ 3883742 w 5958349"/>
              <a:gd name="connsiteY65" fmla="*/ 275303 h 2163097"/>
              <a:gd name="connsiteX66" fmla="*/ 3923071 w 5958349"/>
              <a:gd name="connsiteY66" fmla="*/ 353961 h 2163097"/>
              <a:gd name="connsiteX67" fmla="*/ 3962400 w 5958349"/>
              <a:gd name="connsiteY67" fmla="*/ 412955 h 2163097"/>
              <a:gd name="connsiteX68" fmla="*/ 4001729 w 5958349"/>
              <a:gd name="connsiteY68" fmla="*/ 462116 h 2163097"/>
              <a:gd name="connsiteX69" fmla="*/ 4011561 w 5958349"/>
              <a:gd name="connsiteY69" fmla="*/ 491613 h 2163097"/>
              <a:gd name="connsiteX70" fmla="*/ 4031226 w 5958349"/>
              <a:gd name="connsiteY70" fmla="*/ 521109 h 2163097"/>
              <a:gd name="connsiteX71" fmla="*/ 4090219 w 5958349"/>
              <a:gd name="connsiteY71" fmla="*/ 599768 h 2163097"/>
              <a:gd name="connsiteX72" fmla="*/ 4129549 w 5958349"/>
              <a:gd name="connsiteY72" fmla="*/ 658761 h 2163097"/>
              <a:gd name="connsiteX73" fmla="*/ 4149213 w 5958349"/>
              <a:gd name="connsiteY73" fmla="*/ 747251 h 2163097"/>
              <a:gd name="connsiteX74" fmla="*/ 4159045 w 5958349"/>
              <a:gd name="connsiteY74" fmla="*/ 786580 h 2163097"/>
              <a:gd name="connsiteX75" fmla="*/ 4178710 w 5958349"/>
              <a:gd name="connsiteY75" fmla="*/ 884903 h 2163097"/>
              <a:gd name="connsiteX76" fmla="*/ 4237703 w 5958349"/>
              <a:gd name="connsiteY76" fmla="*/ 993058 h 2163097"/>
              <a:gd name="connsiteX77" fmla="*/ 4267200 w 5958349"/>
              <a:gd name="connsiteY77" fmla="*/ 1130709 h 2163097"/>
              <a:gd name="connsiteX78" fmla="*/ 4296697 w 5958349"/>
              <a:gd name="connsiteY78" fmla="*/ 1248697 h 2163097"/>
              <a:gd name="connsiteX79" fmla="*/ 4326194 w 5958349"/>
              <a:gd name="connsiteY79" fmla="*/ 1278193 h 2163097"/>
              <a:gd name="connsiteX80" fmla="*/ 4355690 w 5958349"/>
              <a:gd name="connsiteY80" fmla="*/ 1288026 h 2163097"/>
              <a:gd name="connsiteX81" fmla="*/ 4385187 w 5958349"/>
              <a:gd name="connsiteY81" fmla="*/ 1317522 h 2163097"/>
              <a:gd name="connsiteX82" fmla="*/ 4395019 w 5958349"/>
              <a:gd name="connsiteY82" fmla="*/ 1347019 h 2163097"/>
              <a:gd name="connsiteX83" fmla="*/ 4434349 w 5958349"/>
              <a:gd name="connsiteY83" fmla="*/ 1435509 h 2163097"/>
              <a:gd name="connsiteX84" fmla="*/ 4444181 w 5958349"/>
              <a:gd name="connsiteY84" fmla="*/ 1543664 h 2163097"/>
              <a:gd name="connsiteX85" fmla="*/ 4463845 w 5958349"/>
              <a:gd name="connsiteY85" fmla="*/ 1612490 h 2163097"/>
              <a:gd name="connsiteX86" fmla="*/ 4483510 w 5958349"/>
              <a:gd name="connsiteY86" fmla="*/ 1651819 h 2163097"/>
              <a:gd name="connsiteX87" fmla="*/ 4493342 w 5958349"/>
              <a:gd name="connsiteY87" fmla="*/ 1681316 h 2163097"/>
              <a:gd name="connsiteX88" fmla="*/ 4522839 w 5958349"/>
              <a:gd name="connsiteY88" fmla="*/ 1691148 h 2163097"/>
              <a:gd name="connsiteX89" fmla="*/ 4552336 w 5958349"/>
              <a:gd name="connsiteY89" fmla="*/ 1710813 h 2163097"/>
              <a:gd name="connsiteX90" fmla="*/ 4601497 w 5958349"/>
              <a:gd name="connsiteY90" fmla="*/ 1740309 h 2163097"/>
              <a:gd name="connsiteX91" fmla="*/ 4640826 w 5958349"/>
              <a:gd name="connsiteY91" fmla="*/ 1799303 h 2163097"/>
              <a:gd name="connsiteX92" fmla="*/ 4650658 w 5958349"/>
              <a:gd name="connsiteY92" fmla="*/ 1848464 h 2163097"/>
              <a:gd name="connsiteX93" fmla="*/ 4719484 w 5958349"/>
              <a:gd name="connsiteY93" fmla="*/ 1838632 h 2163097"/>
              <a:gd name="connsiteX94" fmla="*/ 4748981 w 5958349"/>
              <a:gd name="connsiteY94" fmla="*/ 1828800 h 2163097"/>
              <a:gd name="connsiteX95" fmla="*/ 4788310 w 5958349"/>
              <a:gd name="connsiteY95" fmla="*/ 1818968 h 2163097"/>
              <a:gd name="connsiteX96" fmla="*/ 4817807 w 5958349"/>
              <a:gd name="connsiteY96" fmla="*/ 1799303 h 2163097"/>
              <a:gd name="connsiteX97" fmla="*/ 4876800 w 5958349"/>
              <a:gd name="connsiteY97" fmla="*/ 1779639 h 2163097"/>
              <a:gd name="connsiteX98" fmla="*/ 4925961 w 5958349"/>
              <a:gd name="connsiteY98" fmla="*/ 1789471 h 2163097"/>
              <a:gd name="connsiteX99" fmla="*/ 4975123 w 5958349"/>
              <a:gd name="connsiteY99" fmla="*/ 1858297 h 2163097"/>
              <a:gd name="connsiteX100" fmla="*/ 5014452 w 5958349"/>
              <a:gd name="connsiteY100" fmla="*/ 1927122 h 2163097"/>
              <a:gd name="connsiteX101" fmla="*/ 5024284 w 5958349"/>
              <a:gd name="connsiteY101" fmla="*/ 1956619 h 2163097"/>
              <a:gd name="connsiteX102" fmla="*/ 5073445 w 5958349"/>
              <a:gd name="connsiteY102" fmla="*/ 2005780 h 2163097"/>
              <a:gd name="connsiteX103" fmla="*/ 5122607 w 5958349"/>
              <a:gd name="connsiteY103" fmla="*/ 2064774 h 2163097"/>
              <a:gd name="connsiteX104" fmla="*/ 5191432 w 5958349"/>
              <a:gd name="connsiteY104" fmla="*/ 2104103 h 2163097"/>
              <a:gd name="connsiteX105" fmla="*/ 5250426 w 5958349"/>
              <a:gd name="connsiteY105" fmla="*/ 2123768 h 2163097"/>
              <a:gd name="connsiteX106" fmla="*/ 5279923 w 5958349"/>
              <a:gd name="connsiteY106" fmla="*/ 2133600 h 2163097"/>
              <a:gd name="connsiteX107" fmla="*/ 5309419 w 5958349"/>
              <a:gd name="connsiteY107" fmla="*/ 2143432 h 2163097"/>
              <a:gd name="connsiteX108" fmla="*/ 5388078 w 5958349"/>
              <a:gd name="connsiteY108" fmla="*/ 2153264 h 2163097"/>
              <a:gd name="connsiteX109" fmla="*/ 5417574 w 5958349"/>
              <a:gd name="connsiteY109" fmla="*/ 2163097 h 2163097"/>
              <a:gd name="connsiteX110" fmla="*/ 5496232 w 5958349"/>
              <a:gd name="connsiteY110" fmla="*/ 2133600 h 2163097"/>
              <a:gd name="connsiteX111" fmla="*/ 5525729 w 5958349"/>
              <a:gd name="connsiteY111" fmla="*/ 2064774 h 2163097"/>
              <a:gd name="connsiteX112" fmla="*/ 5535561 w 5958349"/>
              <a:gd name="connsiteY112" fmla="*/ 1936955 h 2163097"/>
              <a:gd name="connsiteX113" fmla="*/ 5555226 w 5958349"/>
              <a:gd name="connsiteY113" fmla="*/ 1877961 h 2163097"/>
              <a:gd name="connsiteX114" fmla="*/ 5889523 w 5958349"/>
              <a:gd name="connsiteY114" fmla="*/ 1848464 h 2163097"/>
              <a:gd name="connsiteX115" fmla="*/ 5958349 w 5958349"/>
              <a:gd name="connsiteY115" fmla="*/ 1848464 h 21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958349" h="2163097">
                <a:moveTo>
                  <a:pt x="0" y="1848464"/>
                </a:moveTo>
                <a:lnTo>
                  <a:pt x="550607" y="1838632"/>
                </a:lnTo>
                <a:cubicBezTo>
                  <a:pt x="591566" y="1837267"/>
                  <a:pt x="615941" y="1811463"/>
                  <a:pt x="648929" y="1789471"/>
                </a:cubicBezTo>
                <a:cubicBezTo>
                  <a:pt x="658761" y="1782916"/>
                  <a:pt x="667856" y="1775091"/>
                  <a:pt x="678426" y="1769806"/>
                </a:cubicBezTo>
                <a:cubicBezTo>
                  <a:pt x="691536" y="1763251"/>
                  <a:pt x="705187" y="1757683"/>
                  <a:pt x="717755" y="1750142"/>
                </a:cubicBezTo>
                <a:cubicBezTo>
                  <a:pt x="738021" y="1737983"/>
                  <a:pt x="755610" y="1721383"/>
                  <a:pt x="776749" y="1710813"/>
                </a:cubicBezTo>
                <a:cubicBezTo>
                  <a:pt x="789859" y="1704258"/>
                  <a:pt x="803352" y="1698420"/>
                  <a:pt x="816078" y="1691148"/>
                </a:cubicBezTo>
                <a:cubicBezTo>
                  <a:pt x="826338" y="1685285"/>
                  <a:pt x="835005" y="1676769"/>
                  <a:pt x="845574" y="1671484"/>
                </a:cubicBezTo>
                <a:cubicBezTo>
                  <a:pt x="854844" y="1666849"/>
                  <a:pt x="865801" y="1666286"/>
                  <a:pt x="875071" y="1661651"/>
                </a:cubicBezTo>
                <a:cubicBezTo>
                  <a:pt x="951304" y="1623534"/>
                  <a:pt x="859930" y="1656866"/>
                  <a:pt x="934065" y="1632155"/>
                </a:cubicBezTo>
                <a:cubicBezTo>
                  <a:pt x="943897" y="1625600"/>
                  <a:pt x="952700" y="1617145"/>
                  <a:pt x="963561" y="1612490"/>
                </a:cubicBezTo>
                <a:cubicBezTo>
                  <a:pt x="1035636" y="1581600"/>
                  <a:pt x="970708" y="1627686"/>
                  <a:pt x="1042219" y="1582993"/>
                </a:cubicBezTo>
                <a:cubicBezTo>
                  <a:pt x="1056115" y="1574308"/>
                  <a:pt x="1068214" y="1563022"/>
                  <a:pt x="1081549" y="1553497"/>
                </a:cubicBezTo>
                <a:cubicBezTo>
                  <a:pt x="1091165" y="1546629"/>
                  <a:pt x="1101213" y="1540387"/>
                  <a:pt x="1111045" y="1533832"/>
                </a:cubicBezTo>
                <a:cubicBezTo>
                  <a:pt x="1117600" y="1524000"/>
                  <a:pt x="1122354" y="1512691"/>
                  <a:pt x="1130710" y="1504335"/>
                </a:cubicBezTo>
                <a:cubicBezTo>
                  <a:pt x="1149769" y="1485276"/>
                  <a:pt x="1165714" y="1482835"/>
                  <a:pt x="1189703" y="1474839"/>
                </a:cubicBezTo>
                <a:cubicBezTo>
                  <a:pt x="1199535" y="1465007"/>
                  <a:pt x="1207045" y="1452095"/>
                  <a:pt x="1219200" y="1445342"/>
                </a:cubicBezTo>
                <a:cubicBezTo>
                  <a:pt x="1291138" y="1405376"/>
                  <a:pt x="1450843" y="1417829"/>
                  <a:pt x="1494503" y="1415845"/>
                </a:cubicBezTo>
                <a:cubicBezTo>
                  <a:pt x="1514168" y="1412568"/>
                  <a:pt x="1533948" y="1409923"/>
                  <a:pt x="1553497" y="1406013"/>
                </a:cubicBezTo>
                <a:cubicBezTo>
                  <a:pt x="1566748" y="1403363"/>
                  <a:pt x="1579531" y="1398597"/>
                  <a:pt x="1592826" y="1396180"/>
                </a:cubicBezTo>
                <a:cubicBezTo>
                  <a:pt x="1615627" y="1392034"/>
                  <a:pt x="1638792" y="1390158"/>
                  <a:pt x="1661652" y="1386348"/>
                </a:cubicBezTo>
                <a:cubicBezTo>
                  <a:pt x="1678136" y="1383601"/>
                  <a:pt x="1694426" y="1379793"/>
                  <a:pt x="1710813" y="1376516"/>
                </a:cubicBezTo>
                <a:cubicBezTo>
                  <a:pt x="1727200" y="1369961"/>
                  <a:pt x="1743069" y="1361923"/>
                  <a:pt x="1759974" y="1356851"/>
                </a:cubicBezTo>
                <a:cubicBezTo>
                  <a:pt x="1775981" y="1352049"/>
                  <a:pt x="1792822" y="1350644"/>
                  <a:pt x="1809136" y="1347019"/>
                </a:cubicBezTo>
                <a:cubicBezTo>
                  <a:pt x="1822327" y="1344088"/>
                  <a:pt x="1835355" y="1340464"/>
                  <a:pt x="1848465" y="1337187"/>
                </a:cubicBezTo>
                <a:cubicBezTo>
                  <a:pt x="1858297" y="1330632"/>
                  <a:pt x="1866856" y="1321560"/>
                  <a:pt x="1877961" y="1317522"/>
                </a:cubicBezTo>
                <a:cubicBezTo>
                  <a:pt x="1903360" y="1308286"/>
                  <a:pt x="1930980" y="1306404"/>
                  <a:pt x="1956619" y="1297858"/>
                </a:cubicBezTo>
                <a:cubicBezTo>
                  <a:pt x="1966451" y="1294581"/>
                  <a:pt x="1976061" y="1290540"/>
                  <a:pt x="1986116" y="1288026"/>
                </a:cubicBezTo>
                <a:cubicBezTo>
                  <a:pt x="2002329" y="1283973"/>
                  <a:pt x="2019155" y="1282590"/>
                  <a:pt x="2035278" y="1278193"/>
                </a:cubicBezTo>
                <a:cubicBezTo>
                  <a:pt x="2055276" y="1272739"/>
                  <a:pt x="2094271" y="1258529"/>
                  <a:pt x="2094271" y="1258529"/>
                </a:cubicBezTo>
                <a:cubicBezTo>
                  <a:pt x="2104103" y="1248697"/>
                  <a:pt x="2113086" y="1237934"/>
                  <a:pt x="2123768" y="1229032"/>
                </a:cubicBezTo>
                <a:cubicBezTo>
                  <a:pt x="2132846" y="1221467"/>
                  <a:pt x="2144909" y="1217724"/>
                  <a:pt x="2153265" y="1209368"/>
                </a:cubicBezTo>
                <a:cubicBezTo>
                  <a:pt x="2161621" y="1201012"/>
                  <a:pt x="2164036" y="1187652"/>
                  <a:pt x="2172929" y="1179871"/>
                </a:cubicBezTo>
                <a:cubicBezTo>
                  <a:pt x="2190715" y="1164308"/>
                  <a:pt x="2212258" y="1153652"/>
                  <a:pt x="2231923" y="1140542"/>
                </a:cubicBezTo>
                <a:cubicBezTo>
                  <a:pt x="2241755" y="1133987"/>
                  <a:pt x="2249955" y="1123743"/>
                  <a:pt x="2261419" y="1120877"/>
                </a:cubicBezTo>
                <a:cubicBezTo>
                  <a:pt x="2310803" y="1108532"/>
                  <a:pt x="2287929" y="1115318"/>
                  <a:pt x="2330245" y="1101213"/>
                </a:cubicBezTo>
                <a:cubicBezTo>
                  <a:pt x="2404299" y="1051843"/>
                  <a:pt x="2310182" y="1109811"/>
                  <a:pt x="2399071" y="1071716"/>
                </a:cubicBezTo>
                <a:cubicBezTo>
                  <a:pt x="2409933" y="1067061"/>
                  <a:pt x="2417999" y="1057336"/>
                  <a:pt x="2428568" y="1052051"/>
                </a:cubicBezTo>
                <a:cubicBezTo>
                  <a:pt x="2437838" y="1047416"/>
                  <a:pt x="2448233" y="1045496"/>
                  <a:pt x="2458065" y="1042219"/>
                </a:cubicBezTo>
                <a:cubicBezTo>
                  <a:pt x="2466972" y="1035539"/>
                  <a:pt x="2512513" y="1000246"/>
                  <a:pt x="2526890" y="993058"/>
                </a:cubicBezTo>
                <a:cubicBezTo>
                  <a:pt x="2536160" y="988423"/>
                  <a:pt x="2546555" y="986503"/>
                  <a:pt x="2556387" y="983226"/>
                </a:cubicBezTo>
                <a:cubicBezTo>
                  <a:pt x="2592118" y="947495"/>
                  <a:pt x="2581069" y="955763"/>
                  <a:pt x="2625213" y="924232"/>
                </a:cubicBezTo>
                <a:cubicBezTo>
                  <a:pt x="2634829" y="917364"/>
                  <a:pt x="2645878" y="912419"/>
                  <a:pt x="2654710" y="904568"/>
                </a:cubicBezTo>
                <a:cubicBezTo>
                  <a:pt x="2675495" y="886092"/>
                  <a:pt x="2694039" y="865239"/>
                  <a:pt x="2713703" y="845574"/>
                </a:cubicBezTo>
                <a:lnTo>
                  <a:pt x="2743200" y="816077"/>
                </a:lnTo>
                <a:cubicBezTo>
                  <a:pt x="2749755" y="796413"/>
                  <a:pt x="2757838" y="777193"/>
                  <a:pt x="2762865" y="757084"/>
                </a:cubicBezTo>
                <a:lnTo>
                  <a:pt x="2782529" y="678426"/>
                </a:lnTo>
                <a:cubicBezTo>
                  <a:pt x="2785806" y="645652"/>
                  <a:pt x="2786291" y="612477"/>
                  <a:pt x="2792361" y="580103"/>
                </a:cubicBezTo>
                <a:cubicBezTo>
                  <a:pt x="2796181" y="559730"/>
                  <a:pt x="2806999" y="541219"/>
                  <a:pt x="2812026" y="521109"/>
                </a:cubicBezTo>
                <a:cubicBezTo>
                  <a:pt x="2835587" y="426861"/>
                  <a:pt x="2804498" y="543693"/>
                  <a:pt x="2841523" y="432619"/>
                </a:cubicBezTo>
                <a:cubicBezTo>
                  <a:pt x="2845796" y="419799"/>
                  <a:pt x="2846032" y="405711"/>
                  <a:pt x="2851355" y="393290"/>
                </a:cubicBezTo>
                <a:cubicBezTo>
                  <a:pt x="2864515" y="362583"/>
                  <a:pt x="2914273" y="320539"/>
                  <a:pt x="2930013" y="304800"/>
                </a:cubicBezTo>
                <a:cubicBezTo>
                  <a:pt x="2966839" y="267974"/>
                  <a:pt x="2946318" y="279700"/>
                  <a:pt x="2989007" y="265471"/>
                </a:cubicBezTo>
                <a:cubicBezTo>
                  <a:pt x="3055329" y="199148"/>
                  <a:pt x="3021617" y="215271"/>
                  <a:pt x="3077497" y="196645"/>
                </a:cubicBezTo>
                <a:cubicBezTo>
                  <a:pt x="3133210" y="113072"/>
                  <a:pt x="3041448" y="242526"/>
                  <a:pt x="3156155" y="127819"/>
                </a:cubicBezTo>
                <a:cubicBezTo>
                  <a:pt x="3177902" y="106072"/>
                  <a:pt x="3187770" y="92347"/>
                  <a:pt x="3215149" y="78658"/>
                </a:cubicBezTo>
                <a:cubicBezTo>
                  <a:pt x="3224419" y="74023"/>
                  <a:pt x="3234813" y="72103"/>
                  <a:pt x="3244645" y="68826"/>
                </a:cubicBezTo>
                <a:cubicBezTo>
                  <a:pt x="3264310" y="55716"/>
                  <a:pt x="3281218" y="36971"/>
                  <a:pt x="3303639" y="29497"/>
                </a:cubicBezTo>
                <a:cubicBezTo>
                  <a:pt x="3378486" y="4547"/>
                  <a:pt x="3342306" y="13897"/>
                  <a:pt x="3411794" y="0"/>
                </a:cubicBezTo>
                <a:cubicBezTo>
                  <a:pt x="3493729" y="3277"/>
                  <a:pt x="3576423" y="-1765"/>
                  <a:pt x="3657600" y="9832"/>
                </a:cubicBezTo>
                <a:cubicBezTo>
                  <a:pt x="3673905" y="12161"/>
                  <a:pt x="3697696" y="57948"/>
                  <a:pt x="3706761" y="68826"/>
                </a:cubicBezTo>
                <a:cubicBezTo>
                  <a:pt x="3715663" y="79508"/>
                  <a:pt x="3727721" y="87346"/>
                  <a:pt x="3736258" y="98322"/>
                </a:cubicBezTo>
                <a:cubicBezTo>
                  <a:pt x="3798026" y="177737"/>
                  <a:pt x="3747980" y="138912"/>
                  <a:pt x="3805084" y="176980"/>
                </a:cubicBezTo>
                <a:cubicBezTo>
                  <a:pt x="3814916" y="190090"/>
                  <a:pt x="3825056" y="202974"/>
                  <a:pt x="3834581" y="216309"/>
                </a:cubicBezTo>
                <a:cubicBezTo>
                  <a:pt x="3841449" y="225925"/>
                  <a:pt x="3846680" y="236728"/>
                  <a:pt x="3854245" y="245806"/>
                </a:cubicBezTo>
                <a:cubicBezTo>
                  <a:pt x="3863147" y="256488"/>
                  <a:pt x="3876277" y="263572"/>
                  <a:pt x="3883742" y="275303"/>
                </a:cubicBezTo>
                <a:cubicBezTo>
                  <a:pt x="3899480" y="300034"/>
                  <a:pt x="3906811" y="329570"/>
                  <a:pt x="3923071" y="353961"/>
                </a:cubicBezTo>
                <a:cubicBezTo>
                  <a:pt x="3936181" y="373626"/>
                  <a:pt x="3954926" y="390534"/>
                  <a:pt x="3962400" y="412955"/>
                </a:cubicBezTo>
                <a:cubicBezTo>
                  <a:pt x="3975969" y="453662"/>
                  <a:pt x="3963609" y="436702"/>
                  <a:pt x="4001729" y="462116"/>
                </a:cubicBezTo>
                <a:cubicBezTo>
                  <a:pt x="4005006" y="471948"/>
                  <a:pt x="4006926" y="482343"/>
                  <a:pt x="4011561" y="491613"/>
                </a:cubicBezTo>
                <a:cubicBezTo>
                  <a:pt x="4016846" y="502182"/>
                  <a:pt x="4024276" y="511552"/>
                  <a:pt x="4031226" y="521109"/>
                </a:cubicBezTo>
                <a:cubicBezTo>
                  <a:pt x="4050503" y="547615"/>
                  <a:pt x="4072039" y="572498"/>
                  <a:pt x="4090219" y="599768"/>
                </a:cubicBezTo>
                <a:lnTo>
                  <a:pt x="4129549" y="658761"/>
                </a:lnTo>
                <a:cubicBezTo>
                  <a:pt x="4148684" y="716167"/>
                  <a:pt x="4131909" y="660731"/>
                  <a:pt x="4149213" y="747251"/>
                </a:cubicBezTo>
                <a:cubicBezTo>
                  <a:pt x="4151863" y="760502"/>
                  <a:pt x="4156214" y="773367"/>
                  <a:pt x="4159045" y="786580"/>
                </a:cubicBezTo>
                <a:cubicBezTo>
                  <a:pt x="4166048" y="819261"/>
                  <a:pt x="4163763" y="855008"/>
                  <a:pt x="4178710" y="884903"/>
                </a:cubicBezTo>
                <a:cubicBezTo>
                  <a:pt x="4223324" y="974130"/>
                  <a:pt x="4201779" y="939170"/>
                  <a:pt x="4237703" y="993058"/>
                </a:cubicBezTo>
                <a:cubicBezTo>
                  <a:pt x="4251133" y="1046773"/>
                  <a:pt x="4256041" y="1063754"/>
                  <a:pt x="4267200" y="1130709"/>
                </a:cubicBezTo>
                <a:cubicBezTo>
                  <a:pt x="4270450" y="1150207"/>
                  <a:pt x="4281115" y="1233115"/>
                  <a:pt x="4296697" y="1248697"/>
                </a:cubicBezTo>
                <a:cubicBezTo>
                  <a:pt x="4306529" y="1258529"/>
                  <a:pt x="4314625" y="1270480"/>
                  <a:pt x="4326194" y="1278193"/>
                </a:cubicBezTo>
                <a:cubicBezTo>
                  <a:pt x="4334817" y="1283942"/>
                  <a:pt x="4345858" y="1284748"/>
                  <a:pt x="4355690" y="1288026"/>
                </a:cubicBezTo>
                <a:cubicBezTo>
                  <a:pt x="4365522" y="1297858"/>
                  <a:pt x="4377474" y="1305953"/>
                  <a:pt x="4385187" y="1317522"/>
                </a:cubicBezTo>
                <a:cubicBezTo>
                  <a:pt x="4390936" y="1326145"/>
                  <a:pt x="4391380" y="1337315"/>
                  <a:pt x="4395019" y="1347019"/>
                </a:cubicBezTo>
                <a:cubicBezTo>
                  <a:pt x="4413849" y="1397231"/>
                  <a:pt x="4412005" y="1390822"/>
                  <a:pt x="4434349" y="1435509"/>
                </a:cubicBezTo>
                <a:cubicBezTo>
                  <a:pt x="4437626" y="1471561"/>
                  <a:pt x="4439397" y="1507781"/>
                  <a:pt x="4444181" y="1543664"/>
                </a:cubicBezTo>
                <a:cubicBezTo>
                  <a:pt x="4445790" y="1555734"/>
                  <a:pt x="4457974" y="1598792"/>
                  <a:pt x="4463845" y="1612490"/>
                </a:cubicBezTo>
                <a:cubicBezTo>
                  <a:pt x="4469619" y="1625962"/>
                  <a:pt x="4477736" y="1638347"/>
                  <a:pt x="4483510" y="1651819"/>
                </a:cubicBezTo>
                <a:cubicBezTo>
                  <a:pt x="4487593" y="1661345"/>
                  <a:pt x="4486013" y="1673987"/>
                  <a:pt x="4493342" y="1681316"/>
                </a:cubicBezTo>
                <a:cubicBezTo>
                  <a:pt x="4500671" y="1688645"/>
                  <a:pt x="4513007" y="1687871"/>
                  <a:pt x="4522839" y="1691148"/>
                </a:cubicBezTo>
                <a:cubicBezTo>
                  <a:pt x="4532671" y="1697703"/>
                  <a:pt x="4542315" y="1704550"/>
                  <a:pt x="4552336" y="1710813"/>
                </a:cubicBezTo>
                <a:cubicBezTo>
                  <a:pt x="4568541" y="1720941"/>
                  <a:pt x="4587984" y="1726796"/>
                  <a:pt x="4601497" y="1740309"/>
                </a:cubicBezTo>
                <a:cubicBezTo>
                  <a:pt x="4618209" y="1757021"/>
                  <a:pt x="4640826" y="1799303"/>
                  <a:pt x="4640826" y="1799303"/>
                </a:cubicBezTo>
                <a:cubicBezTo>
                  <a:pt x="4644103" y="1815690"/>
                  <a:pt x="4635711" y="1840990"/>
                  <a:pt x="4650658" y="1848464"/>
                </a:cubicBezTo>
                <a:cubicBezTo>
                  <a:pt x="4671386" y="1858828"/>
                  <a:pt x="4696759" y="1843177"/>
                  <a:pt x="4719484" y="1838632"/>
                </a:cubicBezTo>
                <a:cubicBezTo>
                  <a:pt x="4729647" y="1836599"/>
                  <a:pt x="4739016" y="1831647"/>
                  <a:pt x="4748981" y="1828800"/>
                </a:cubicBezTo>
                <a:cubicBezTo>
                  <a:pt x="4761974" y="1825088"/>
                  <a:pt x="4775200" y="1822245"/>
                  <a:pt x="4788310" y="1818968"/>
                </a:cubicBezTo>
                <a:cubicBezTo>
                  <a:pt x="4798142" y="1812413"/>
                  <a:pt x="4807008" y="1804102"/>
                  <a:pt x="4817807" y="1799303"/>
                </a:cubicBezTo>
                <a:cubicBezTo>
                  <a:pt x="4836748" y="1790885"/>
                  <a:pt x="4876800" y="1779639"/>
                  <a:pt x="4876800" y="1779639"/>
                </a:cubicBezTo>
                <a:cubicBezTo>
                  <a:pt x="4893187" y="1782916"/>
                  <a:pt x="4911790" y="1780614"/>
                  <a:pt x="4925961" y="1789471"/>
                </a:cubicBezTo>
                <a:cubicBezTo>
                  <a:pt x="4932930" y="1793826"/>
                  <a:pt x="4967727" y="1847202"/>
                  <a:pt x="4975123" y="1858297"/>
                </a:cubicBezTo>
                <a:cubicBezTo>
                  <a:pt x="4997667" y="1925928"/>
                  <a:pt x="4966831" y="1843785"/>
                  <a:pt x="5014452" y="1927122"/>
                </a:cubicBezTo>
                <a:cubicBezTo>
                  <a:pt x="5019594" y="1936121"/>
                  <a:pt x="5019649" y="1947349"/>
                  <a:pt x="5024284" y="1956619"/>
                </a:cubicBezTo>
                <a:cubicBezTo>
                  <a:pt x="5040671" y="1989393"/>
                  <a:pt x="5043949" y="1986116"/>
                  <a:pt x="5073445" y="2005780"/>
                </a:cubicBezTo>
                <a:cubicBezTo>
                  <a:pt x="5092781" y="2034784"/>
                  <a:pt x="5094217" y="2041115"/>
                  <a:pt x="5122607" y="2064774"/>
                </a:cubicBezTo>
                <a:cubicBezTo>
                  <a:pt x="5138983" y="2078421"/>
                  <a:pt x="5172933" y="2096704"/>
                  <a:pt x="5191432" y="2104103"/>
                </a:cubicBezTo>
                <a:cubicBezTo>
                  <a:pt x="5210678" y="2111801"/>
                  <a:pt x="5230761" y="2117213"/>
                  <a:pt x="5250426" y="2123768"/>
                </a:cubicBezTo>
                <a:lnTo>
                  <a:pt x="5279923" y="2133600"/>
                </a:lnTo>
                <a:cubicBezTo>
                  <a:pt x="5289755" y="2136877"/>
                  <a:pt x="5299135" y="2142147"/>
                  <a:pt x="5309419" y="2143432"/>
                </a:cubicBezTo>
                <a:lnTo>
                  <a:pt x="5388078" y="2153264"/>
                </a:lnTo>
                <a:cubicBezTo>
                  <a:pt x="5397910" y="2156542"/>
                  <a:pt x="5407210" y="2163097"/>
                  <a:pt x="5417574" y="2163097"/>
                </a:cubicBezTo>
                <a:cubicBezTo>
                  <a:pt x="5460097" y="2163097"/>
                  <a:pt x="5465718" y="2153943"/>
                  <a:pt x="5496232" y="2133600"/>
                </a:cubicBezTo>
                <a:cubicBezTo>
                  <a:pt x="5516254" y="2103567"/>
                  <a:pt x="5521194" y="2103323"/>
                  <a:pt x="5525729" y="2064774"/>
                </a:cubicBezTo>
                <a:cubicBezTo>
                  <a:pt x="5530722" y="2022334"/>
                  <a:pt x="5528896" y="1979164"/>
                  <a:pt x="5535561" y="1936955"/>
                </a:cubicBezTo>
                <a:cubicBezTo>
                  <a:pt x="5538794" y="1916480"/>
                  <a:pt x="5537979" y="1889459"/>
                  <a:pt x="5555226" y="1877961"/>
                </a:cubicBezTo>
                <a:cubicBezTo>
                  <a:pt x="5668963" y="1802139"/>
                  <a:pt x="5575851" y="1856719"/>
                  <a:pt x="5889523" y="1848464"/>
                </a:cubicBezTo>
                <a:cubicBezTo>
                  <a:pt x="5912457" y="1847860"/>
                  <a:pt x="5935407" y="1848464"/>
                  <a:pt x="5958349" y="1848464"/>
                </a:cubicBezTo>
              </a:path>
            </a:pathLst>
          </a:cu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Kombinationstegning: figur 7">
            <a:extLst>
              <a:ext uri="{FF2B5EF4-FFF2-40B4-BE49-F238E27FC236}">
                <a16:creationId xmlns:a16="http://schemas.microsoft.com/office/drawing/2014/main" id="{0597306E-6F7C-4AE4-8978-B295A52AF488}"/>
              </a:ext>
            </a:extLst>
          </p:cNvPr>
          <p:cNvSpPr/>
          <p:nvPr/>
        </p:nvSpPr>
        <p:spPr>
          <a:xfrm>
            <a:off x="10953136" y="4329060"/>
            <a:ext cx="589935" cy="45719"/>
          </a:xfrm>
          <a:custGeom>
            <a:avLst/>
            <a:gdLst>
              <a:gd name="connsiteX0" fmla="*/ 0 w 589935"/>
              <a:gd name="connsiteY0" fmla="*/ 49161 h 49161"/>
              <a:gd name="connsiteX1" fmla="*/ 108154 w 589935"/>
              <a:gd name="connsiteY1" fmla="*/ 39329 h 49161"/>
              <a:gd name="connsiteX2" fmla="*/ 137651 w 589935"/>
              <a:gd name="connsiteY2" fmla="*/ 19664 h 49161"/>
              <a:gd name="connsiteX3" fmla="*/ 226141 w 589935"/>
              <a:gd name="connsiteY3" fmla="*/ 0 h 49161"/>
              <a:gd name="connsiteX4" fmla="*/ 363793 w 589935"/>
              <a:gd name="connsiteY4" fmla="*/ 9832 h 49161"/>
              <a:gd name="connsiteX5" fmla="*/ 393290 w 589935"/>
              <a:gd name="connsiteY5" fmla="*/ 19664 h 49161"/>
              <a:gd name="connsiteX6" fmla="*/ 491612 w 589935"/>
              <a:gd name="connsiteY6" fmla="*/ 29497 h 49161"/>
              <a:gd name="connsiteX7" fmla="*/ 550606 w 589935"/>
              <a:gd name="connsiteY7" fmla="*/ 39329 h 49161"/>
              <a:gd name="connsiteX8" fmla="*/ 589935 w 589935"/>
              <a:gd name="connsiteY8" fmla="*/ 49161 h 4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935" h="49161">
                <a:moveTo>
                  <a:pt x="0" y="49161"/>
                </a:moveTo>
                <a:cubicBezTo>
                  <a:pt x="36051" y="45884"/>
                  <a:pt x="72758" y="46914"/>
                  <a:pt x="108154" y="39329"/>
                </a:cubicBezTo>
                <a:cubicBezTo>
                  <a:pt x="119709" y="36853"/>
                  <a:pt x="126789" y="24319"/>
                  <a:pt x="137651" y="19664"/>
                </a:cubicBezTo>
                <a:cubicBezTo>
                  <a:pt x="149800" y="14457"/>
                  <a:pt x="217393" y="1750"/>
                  <a:pt x="226141" y="0"/>
                </a:cubicBezTo>
                <a:cubicBezTo>
                  <a:pt x="272025" y="3277"/>
                  <a:pt x="318107" y="4457"/>
                  <a:pt x="363793" y="9832"/>
                </a:cubicBezTo>
                <a:cubicBezTo>
                  <a:pt x="374086" y="11043"/>
                  <a:pt x="383046" y="18088"/>
                  <a:pt x="393290" y="19664"/>
                </a:cubicBezTo>
                <a:cubicBezTo>
                  <a:pt x="425844" y="24673"/>
                  <a:pt x="458929" y="25412"/>
                  <a:pt x="491612" y="29497"/>
                </a:cubicBezTo>
                <a:cubicBezTo>
                  <a:pt x="511394" y="31970"/>
                  <a:pt x="531057" y="35419"/>
                  <a:pt x="550606" y="39329"/>
                </a:cubicBezTo>
                <a:cubicBezTo>
                  <a:pt x="563857" y="41979"/>
                  <a:pt x="589935" y="49161"/>
                  <a:pt x="589935" y="49161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Grafik 9" descr="Broscene">
            <a:extLst>
              <a:ext uri="{FF2B5EF4-FFF2-40B4-BE49-F238E27FC236}">
                <a16:creationId xmlns:a16="http://schemas.microsoft.com/office/drawing/2014/main" id="{3D9CF387-05D9-4635-8F7B-4CE5FCBFB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0903" y="3588774"/>
            <a:ext cx="914400" cy="914400"/>
          </a:xfrm>
          <a:prstGeom prst="rect">
            <a:avLst/>
          </a:prstGeom>
        </p:spPr>
      </p:pic>
      <p:pic>
        <p:nvPicPr>
          <p:cNvPr id="11" name="Grafik 10" descr="Regn">
            <a:extLst>
              <a:ext uri="{FF2B5EF4-FFF2-40B4-BE49-F238E27FC236}">
                <a16:creationId xmlns:a16="http://schemas.microsoft.com/office/drawing/2014/main" id="{E7287AE9-B7ED-4116-A9F9-C2BECC151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6667" y="1142925"/>
            <a:ext cx="1342102" cy="1342102"/>
          </a:xfrm>
          <a:prstGeom prst="rect">
            <a:avLst/>
          </a:prstGeom>
        </p:spPr>
      </p:pic>
      <p:sp>
        <p:nvSpPr>
          <p:cNvPr id="14" name="Pil: venstre 13">
            <a:extLst>
              <a:ext uri="{FF2B5EF4-FFF2-40B4-BE49-F238E27FC236}">
                <a16:creationId xmlns:a16="http://schemas.microsoft.com/office/drawing/2014/main" id="{762CB907-68D5-43BF-83C4-FF5D1ADEAC10}"/>
              </a:ext>
            </a:extLst>
          </p:cNvPr>
          <p:cNvSpPr/>
          <p:nvPr/>
        </p:nvSpPr>
        <p:spPr>
          <a:xfrm rot="20280891">
            <a:off x="6582239" y="3172458"/>
            <a:ext cx="1936955" cy="5130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Ao</a:t>
            </a:r>
            <a:endParaRPr lang="da-DK" dirty="0"/>
          </a:p>
        </p:txBody>
      </p:sp>
      <p:sp>
        <p:nvSpPr>
          <p:cNvPr id="15" name="Pil: højre 14">
            <a:extLst>
              <a:ext uri="{FF2B5EF4-FFF2-40B4-BE49-F238E27FC236}">
                <a16:creationId xmlns:a16="http://schemas.microsoft.com/office/drawing/2014/main" id="{89D6194F-5EA0-4770-B14F-048307A5A187}"/>
              </a:ext>
            </a:extLst>
          </p:cNvPr>
          <p:cNvSpPr/>
          <p:nvPr/>
        </p:nvSpPr>
        <p:spPr>
          <a:xfrm rot="3776616">
            <a:off x="9886693" y="2434795"/>
            <a:ext cx="1396181" cy="1240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Ao</a:t>
            </a:r>
            <a:endParaRPr lang="da-DK" dirty="0"/>
          </a:p>
        </p:txBody>
      </p:sp>
      <p:sp>
        <p:nvSpPr>
          <p:cNvPr id="16" name="Pil: venstre 15">
            <a:extLst>
              <a:ext uri="{FF2B5EF4-FFF2-40B4-BE49-F238E27FC236}">
                <a16:creationId xmlns:a16="http://schemas.microsoft.com/office/drawing/2014/main" id="{906F2FF7-CBBC-496D-B508-957A40ACD223}"/>
              </a:ext>
            </a:extLst>
          </p:cNvPr>
          <p:cNvSpPr/>
          <p:nvPr/>
        </p:nvSpPr>
        <p:spPr>
          <a:xfrm>
            <a:off x="486697" y="3744215"/>
            <a:ext cx="1932053" cy="2940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err="1"/>
              <a:t>Ao</a:t>
            </a:r>
            <a:endParaRPr lang="da-DK" sz="1400" dirty="0"/>
          </a:p>
        </p:txBody>
      </p:sp>
      <p:sp>
        <p:nvSpPr>
          <p:cNvPr id="18" name="Pil: nedad 17">
            <a:extLst>
              <a:ext uri="{FF2B5EF4-FFF2-40B4-BE49-F238E27FC236}">
                <a16:creationId xmlns:a16="http://schemas.microsoft.com/office/drawing/2014/main" id="{C0CC9862-4CCA-464E-93CA-FEB68627B274}"/>
              </a:ext>
            </a:extLst>
          </p:cNvPr>
          <p:cNvSpPr/>
          <p:nvPr/>
        </p:nvSpPr>
        <p:spPr>
          <a:xfrm>
            <a:off x="771833" y="5059058"/>
            <a:ext cx="1789485" cy="860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Au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DB2E93F2-CA4B-4E83-B265-E9C158020809}"/>
              </a:ext>
            </a:extLst>
          </p:cNvPr>
          <p:cNvSpPr txBox="1"/>
          <p:nvPr/>
        </p:nvSpPr>
        <p:spPr>
          <a:xfrm>
            <a:off x="8364828" y="3537325"/>
            <a:ext cx="179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Bjergområder og</a:t>
            </a:r>
            <a:br>
              <a:rPr lang="da-DK" dirty="0"/>
            </a:br>
            <a:r>
              <a:rPr lang="da-DK" dirty="0"/>
              <a:t>kuperet landskab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43DD25F8-0950-4BC0-B7E9-9C84D9DCCD9D}"/>
              </a:ext>
            </a:extLst>
          </p:cNvPr>
          <p:cNvSpPr txBox="1"/>
          <p:nvPr/>
        </p:nvSpPr>
        <p:spPr>
          <a:xfrm>
            <a:off x="1943724" y="3177156"/>
            <a:ext cx="177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Lavlands område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300F443F-0D4A-4FAB-B82A-BFE9EA48CC3A}"/>
              </a:ext>
            </a:extLst>
          </p:cNvPr>
          <p:cNvSpPr txBox="1"/>
          <p:nvPr/>
        </p:nvSpPr>
        <p:spPr>
          <a:xfrm>
            <a:off x="1189703" y="4567321"/>
            <a:ext cx="103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Sandjord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F4C77C28-3E6B-4285-B3FD-74956C217F70}"/>
              </a:ext>
            </a:extLst>
          </p:cNvPr>
          <p:cNvSpPr txBox="1"/>
          <p:nvPr/>
        </p:nvSpPr>
        <p:spPr>
          <a:xfrm>
            <a:off x="3403908" y="4539454"/>
            <a:ext cx="86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Lerjord</a:t>
            </a:r>
          </a:p>
        </p:txBody>
      </p:sp>
      <p:sp>
        <p:nvSpPr>
          <p:cNvPr id="25" name="Pil: nedad 24">
            <a:extLst>
              <a:ext uri="{FF2B5EF4-FFF2-40B4-BE49-F238E27FC236}">
                <a16:creationId xmlns:a16="http://schemas.microsoft.com/office/drawing/2014/main" id="{F511DEAF-00DA-4CFD-A210-91F920B60213}"/>
              </a:ext>
            </a:extLst>
          </p:cNvPr>
          <p:cNvSpPr/>
          <p:nvPr/>
        </p:nvSpPr>
        <p:spPr>
          <a:xfrm>
            <a:off x="3466043" y="5032213"/>
            <a:ext cx="728911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Au</a:t>
            </a: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3DFFD93D-8712-4649-B7FB-55165E55D22E}"/>
              </a:ext>
            </a:extLst>
          </p:cNvPr>
          <p:cNvCxnSpPr/>
          <p:nvPr/>
        </p:nvCxnSpPr>
        <p:spPr>
          <a:xfrm>
            <a:off x="2905433" y="3860490"/>
            <a:ext cx="0" cy="23043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2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5" grpId="0" animBg="1"/>
      <p:bldP spid="16" grpId="0" animBg="1"/>
      <p:bldP spid="18" grpId="0" animBg="1"/>
      <p:bldP spid="19" grpId="0"/>
      <p:bldP spid="20" grpId="0"/>
      <p:bldP spid="22" grpId="0"/>
      <p:bldP spid="23" grpId="0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41644-8D8E-4B54-99A5-2CE712E5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Oversvømmelser, mudderskred og tørke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05A2660-E19E-4DCA-AEDC-608479FB3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84" y="1462088"/>
            <a:ext cx="7874000" cy="47244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3F0913A-2939-43BB-8A00-2CF122E8B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14" y="1692793"/>
            <a:ext cx="7117976" cy="4740683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D003268E-5827-48A7-B514-F4F9B30EA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13" y="1805355"/>
            <a:ext cx="6680364" cy="418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6164A-1A41-4B7B-93BD-41F0B669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Jordbunden i Danmark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8317C30-B2BB-4DCC-8BBA-B0F63F78A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595438"/>
            <a:ext cx="51625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l: nedad 2">
            <a:extLst>
              <a:ext uri="{FF2B5EF4-FFF2-40B4-BE49-F238E27FC236}">
                <a16:creationId xmlns:a16="http://schemas.microsoft.com/office/drawing/2014/main" id="{2ABFF482-B299-4271-B923-260F984180CF}"/>
              </a:ext>
            </a:extLst>
          </p:cNvPr>
          <p:cNvSpPr/>
          <p:nvPr/>
        </p:nvSpPr>
        <p:spPr>
          <a:xfrm>
            <a:off x="5889385" y="4748213"/>
            <a:ext cx="3190603" cy="980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Au</a:t>
            </a:r>
            <a:endParaRPr lang="da-DK" dirty="0"/>
          </a:p>
        </p:txBody>
      </p:sp>
      <p:sp>
        <p:nvSpPr>
          <p:cNvPr id="4" name="Pil: nedad 3">
            <a:extLst>
              <a:ext uri="{FF2B5EF4-FFF2-40B4-BE49-F238E27FC236}">
                <a16:creationId xmlns:a16="http://schemas.microsoft.com/office/drawing/2014/main" id="{B3E113B2-4699-4BB8-94D8-4D60BBB1CDE5}"/>
              </a:ext>
            </a:extLst>
          </p:cNvPr>
          <p:cNvSpPr/>
          <p:nvPr/>
        </p:nvSpPr>
        <p:spPr>
          <a:xfrm>
            <a:off x="9871531" y="4731434"/>
            <a:ext cx="896575" cy="357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0E38393-6DD3-4AD7-BC64-6B8C35839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2" y="1670251"/>
            <a:ext cx="4763885" cy="476388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F9B88E1-99C5-45E6-96C4-473F6AE0EE44}"/>
              </a:ext>
            </a:extLst>
          </p:cNvPr>
          <p:cNvSpPr txBox="1"/>
          <p:nvPr/>
        </p:nvSpPr>
        <p:spPr>
          <a:xfrm>
            <a:off x="921400" y="3790584"/>
            <a:ext cx="87556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2800" dirty="0"/>
              <a:t>sand</a:t>
            </a:r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6F8CBCB-9A58-42E5-9C11-A1F09AD10C07}"/>
              </a:ext>
            </a:extLst>
          </p:cNvPr>
          <p:cNvSpPr txBox="1"/>
          <p:nvPr/>
        </p:nvSpPr>
        <p:spPr>
          <a:xfrm>
            <a:off x="2733072" y="4313804"/>
            <a:ext cx="56938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2800" dirty="0"/>
              <a:t>ler</a:t>
            </a:r>
            <a:endParaRPr lang="da-DK" dirty="0"/>
          </a:p>
        </p:txBody>
      </p:sp>
      <p:sp>
        <p:nvSpPr>
          <p:cNvPr id="11" name="Bue 10">
            <a:extLst>
              <a:ext uri="{FF2B5EF4-FFF2-40B4-BE49-F238E27FC236}">
                <a16:creationId xmlns:a16="http://schemas.microsoft.com/office/drawing/2014/main" id="{134216C3-AF91-461A-B44F-4FD06A3B3CE4}"/>
              </a:ext>
            </a:extLst>
          </p:cNvPr>
          <p:cNvSpPr/>
          <p:nvPr/>
        </p:nvSpPr>
        <p:spPr>
          <a:xfrm rot="13036492">
            <a:off x="2134035" y="2245618"/>
            <a:ext cx="1993465" cy="361314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16C6A44-4467-4535-A99F-527DC4D03D8D}"/>
              </a:ext>
            </a:extLst>
          </p:cNvPr>
          <p:cNvSpPr txBox="1"/>
          <p:nvPr/>
        </p:nvSpPr>
        <p:spPr>
          <a:xfrm>
            <a:off x="9645499" y="2133786"/>
            <a:ext cx="201016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Mange små hulrum</a:t>
            </a:r>
            <a:br>
              <a:rPr lang="da-DK" dirty="0"/>
            </a:br>
            <a:r>
              <a:rPr lang="da-DK" dirty="0"/>
              <a:t>= </a:t>
            </a:r>
            <a:r>
              <a:rPr lang="da-DK" b="1" dirty="0"/>
              <a:t>stor porøsitet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32DC681-DE35-4C5D-8C25-861FB00FFEF0}"/>
              </a:ext>
            </a:extLst>
          </p:cNvPr>
          <p:cNvSpPr txBox="1"/>
          <p:nvPr/>
        </p:nvSpPr>
        <p:spPr>
          <a:xfrm>
            <a:off x="5809583" y="2111290"/>
            <a:ext cx="213430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Få men store hulrum</a:t>
            </a:r>
            <a:br>
              <a:rPr lang="da-DK" dirty="0"/>
            </a:br>
            <a:r>
              <a:rPr lang="da-DK" dirty="0"/>
              <a:t>= lille</a:t>
            </a:r>
            <a:r>
              <a:rPr lang="da-DK" b="1" dirty="0"/>
              <a:t> porøsitet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BA371AEB-316E-473D-8B97-A970D085C297}"/>
              </a:ext>
            </a:extLst>
          </p:cNvPr>
          <p:cNvSpPr txBox="1"/>
          <p:nvPr/>
        </p:nvSpPr>
        <p:spPr>
          <a:xfrm>
            <a:off x="5812987" y="3198768"/>
            <a:ext cx="2127505" cy="6155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b="1" dirty="0"/>
              <a:t>Høj permeabilitet</a:t>
            </a:r>
            <a:br>
              <a:rPr lang="da-DK" dirty="0"/>
            </a:br>
            <a:r>
              <a:rPr lang="da-DK" sz="1600" dirty="0"/>
              <a:t>(</a:t>
            </a:r>
            <a:r>
              <a:rPr lang="da-DK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gennemstrømlighed)</a:t>
            </a:r>
            <a:endParaRPr lang="da-DK" sz="1600" b="1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491DC44E-DC11-4DBC-BF00-169BAD0158CE}"/>
              </a:ext>
            </a:extLst>
          </p:cNvPr>
          <p:cNvSpPr txBox="1"/>
          <p:nvPr/>
        </p:nvSpPr>
        <p:spPr>
          <a:xfrm>
            <a:off x="9575543" y="3176298"/>
            <a:ext cx="2185535" cy="6155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b="1" dirty="0"/>
              <a:t>Lav permeabilitet</a:t>
            </a:r>
            <a:br>
              <a:rPr lang="da-DK" dirty="0"/>
            </a:br>
            <a:r>
              <a:rPr lang="da-DK" sz="1600" dirty="0"/>
              <a:t>(</a:t>
            </a:r>
            <a:r>
              <a:rPr lang="da-DK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gennemstrømlighed)</a:t>
            </a:r>
            <a:endParaRPr lang="da-DK" sz="1600" b="1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1165D06-3B3F-436B-ABA7-A3EBC1491DDC}"/>
              </a:ext>
            </a:extLst>
          </p:cNvPr>
          <p:cNvSpPr txBox="1"/>
          <p:nvPr/>
        </p:nvSpPr>
        <p:spPr>
          <a:xfrm>
            <a:off x="753817" y="1722222"/>
            <a:ext cx="1663337" cy="3693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277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2DC1D-DBE6-47E5-81BA-34E8F1BD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Nedbørsfordeling og </a:t>
            </a:r>
            <a:br>
              <a:rPr lang="da-DK" dirty="0"/>
            </a:br>
            <a:r>
              <a:rPr lang="da-DK" dirty="0"/>
              <a:t>Afstrømning (Au) i Danmark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8991CE2-D51E-40D4-8AB9-AB8367E02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99" y="1788608"/>
            <a:ext cx="4447574" cy="493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FE0378CA-7A61-4E4B-A074-276EDB5E29EC}"/>
              </a:ext>
            </a:extLst>
          </p:cNvPr>
          <p:cNvGrpSpPr/>
          <p:nvPr/>
        </p:nvGrpSpPr>
        <p:grpSpPr>
          <a:xfrm>
            <a:off x="1340368" y="1661050"/>
            <a:ext cx="4461993" cy="5060425"/>
            <a:chOff x="6519605" y="1334530"/>
            <a:chExt cx="4461993" cy="5060425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A00220E4-5907-4321-A18B-B9B196179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9605" y="1334530"/>
              <a:ext cx="4461993" cy="5060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93C253DF-8475-4692-B276-7B4DD94F4F85}"/>
                </a:ext>
              </a:extLst>
            </p:cNvPr>
            <p:cNvSpPr txBox="1"/>
            <p:nvPr/>
          </p:nvSpPr>
          <p:spPr>
            <a:xfrm>
              <a:off x="6923042" y="4423718"/>
              <a:ext cx="95731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900 mm</a:t>
              </a:r>
            </a:p>
          </p:txBody>
        </p:sp>
        <p:sp>
          <p:nvSpPr>
            <p:cNvPr id="4" name="Tekstfelt 3">
              <a:extLst>
                <a:ext uri="{FF2B5EF4-FFF2-40B4-BE49-F238E27FC236}">
                  <a16:creationId xmlns:a16="http://schemas.microsoft.com/office/drawing/2014/main" id="{AE7BAFDE-F4FA-44F9-A124-595C69602001}"/>
                </a:ext>
              </a:extLst>
            </p:cNvPr>
            <p:cNvSpPr txBox="1"/>
            <p:nvPr/>
          </p:nvSpPr>
          <p:spPr>
            <a:xfrm>
              <a:off x="9948726" y="4349976"/>
              <a:ext cx="95731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600 mm</a:t>
              </a:r>
            </a:p>
          </p:txBody>
        </p:sp>
      </p:grpSp>
      <p:sp>
        <p:nvSpPr>
          <p:cNvPr id="6" name="Tekstfelt 5">
            <a:extLst>
              <a:ext uri="{FF2B5EF4-FFF2-40B4-BE49-F238E27FC236}">
                <a16:creationId xmlns:a16="http://schemas.microsoft.com/office/drawing/2014/main" id="{85E5B515-1804-442A-8E7B-4F122A9CA596}"/>
              </a:ext>
            </a:extLst>
          </p:cNvPr>
          <p:cNvSpPr txBox="1"/>
          <p:nvPr/>
        </p:nvSpPr>
        <p:spPr>
          <a:xfrm>
            <a:off x="7085424" y="1661050"/>
            <a:ext cx="4539961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Afstrømningen er størst i det vestlige Danmark</a:t>
            </a:r>
            <a:br>
              <a:rPr lang="da-DK" dirty="0"/>
            </a:br>
            <a:r>
              <a:rPr lang="da-DK" dirty="0"/>
              <a:t>dels fordi man her har </a:t>
            </a:r>
            <a:r>
              <a:rPr lang="da-DK" u="sng" dirty="0"/>
              <a:t>mere nedbør </a:t>
            </a:r>
            <a:r>
              <a:rPr lang="da-DK" dirty="0"/>
              <a:t>og </a:t>
            </a:r>
          </a:p>
          <a:p>
            <a:pPr algn="ctr"/>
            <a:r>
              <a:rPr lang="da-DK" dirty="0"/>
              <a:t>Fordi man har en </a:t>
            </a:r>
            <a:r>
              <a:rPr lang="da-DK" u="sng" dirty="0"/>
              <a:t>sandet jordbund</a:t>
            </a:r>
          </a:p>
        </p:txBody>
      </p:sp>
    </p:spTree>
    <p:extLst>
      <p:ext uri="{BB962C8B-B14F-4D97-AF65-F5344CB8AC3E}">
        <p14:creationId xmlns:p14="http://schemas.microsoft.com/office/powerpoint/2010/main" val="276548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5533B67D-2B48-497A-859C-295897FA2D8D}"/>
              </a:ext>
            </a:extLst>
          </p:cNvPr>
          <p:cNvGrpSpPr/>
          <p:nvPr/>
        </p:nvGrpSpPr>
        <p:grpSpPr>
          <a:xfrm>
            <a:off x="3286538" y="1395899"/>
            <a:ext cx="4763885" cy="4763885"/>
            <a:chOff x="3286538" y="1395899"/>
            <a:chExt cx="4763885" cy="4763885"/>
          </a:xfrm>
        </p:grpSpPr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448FB0F9-7DEF-42EB-A4DD-83612A44D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538" y="1395899"/>
              <a:ext cx="4763885" cy="4763885"/>
            </a:xfrm>
            <a:prstGeom prst="rect">
              <a:avLst/>
            </a:prstGeom>
          </p:spPr>
        </p:pic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435161CA-A17D-4B9D-B8A8-CA144CA1398A}"/>
                </a:ext>
              </a:extLst>
            </p:cNvPr>
            <p:cNvSpPr txBox="1"/>
            <p:nvPr/>
          </p:nvSpPr>
          <p:spPr>
            <a:xfrm>
              <a:off x="3509554" y="1413817"/>
              <a:ext cx="1663337" cy="36933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a-DK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94C62B5-F430-49BD-9781-3441B07C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Jordbund og arealanvendelse i Danmark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F390035-9248-41A3-883D-A04CA968F434}"/>
              </a:ext>
            </a:extLst>
          </p:cNvPr>
          <p:cNvSpPr txBox="1"/>
          <p:nvPr/>
        </p:nvSpPr>
        <p:spPr>
          <a:xfrm>
            <a:off x="3658182" y="3429000"/>
            <a:ext cx="875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sand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092393C-0A54-4F53-9717-81CD04CA4238}"/>
              </a:ext>
            </a:extLst>
          </p:cNvPr>
          <p:cNvSpPr txBox="1"/>
          <p:nvPr/>
        </p:nvSpPr>
        <p:spPr>
          <a:xfrm>
            <a:off x="5526613" y="3952220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ler</a:t>
            </a:r>
            <a:endParaRPr lang="da-DK" dirty="0"/>
          </a:p>
        </p:txBody>
      </p:sp>
      <p:sp>
        <p:nvSpPr>
          <p:cNvPr id="8" name="Bue 7">
            <a:extLst>
              <a:ext uri="{FF2B5EF4-FFF2-40B4-BE49-F238E27FC236}">
                <a16:creationId xmlns:a16="http://schemas.microsoft.com/office/drawing/2014/main" id="{1DD00CF6-F4F0-4830-9B8D-11DD316F7362}"/>
              </a:ext>
            </a:extLst>
          </p:cNvPr>
          <p:cNvSpPr/>
          <p:nvPr/>
        </p:nvSpPr>
        <p:spPr>
          <a:xfrm rot="13036492">
            <a:off x="4857570" y="1862160"/>
            <a:ext cx="1993465" cy="361314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Grafik 9" descr="Ko">
            <a:extLst>
              <a:ext uri="{FF2B5EF4-FFF2-40B4-BE49-F238E27FC236}">
                <a16:creationId xmlns:a16="http://schemas.microsoft.com/office/drawing/2014/main" id="{8BDB698C-CFE4-4FE3-AE01-F09A7976F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3838" y="3836913"/>
            <a:ext cx="914400" cy="914400"/>
          </a:xfrm>
          <a:prstGeom prst="rect">
            <a:avLst/>
          </a:prstGeom>
        </p:spPr>
      </p:pic>
      <p:pic>
        <p:nvPicPr>
          <p:cNvPr id="12" name="Grafik 11" descr="Gris">
            <a:extLst>
              <a:ext uri="{FF2B5EF4-FFF2-40B4-BE49-F238E27FC236}">
                <a16:creationId xmlns:a16="http://schemas.microsoft.com/office/drawing/2014/main" id="{0DD68CD7-AD80-49FB-86C1-424DAAB7A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3767" y="2521974"/>
            <a:ext cx="914400" cy="914400"/>
          </a:xfrm>
          <a:prstGeom prst="rect">
            <a:avLst/>
          </a:prstGeom>
        </p:spPr>
      </p:pic>
      <p:pic>
        <p:nvPicPr>
          <p:cNvPr id="14" name="Grafik 13" descr="Afgrøder">
            <a:extLst>
              <a:ext uri="{FF2B5EF4-FFF2-40B4-BE49-F238E27FC236}">
                <a16:creationId xmlns:a16="http://schemas.microsoft.com/office/drawing/2014/main" id="{03FA4545-3AEB-45B3-ACED-2C68778410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441" y="4316604"/>
            <a:ext cx="914400" cy="914400"/>
          </a:xfrm>
          <a:prstGeom prst="rect">
            <a:avLst/>
          </a:prstGeom>
        </p:spPr>
      </p:pic>
      <p:pic>
        <p:nvPicPr>
          <p:cNvPr id="16" name="Grafik 15" descr="Afgrøder">
            <a:extLst>
              <a:ext uri="{FF2B5EF4-FFF2-40B4-BE49-F238E27FC236}">
                <a16:creationId xmlns:a16="http://schemas.microsoft.com/office/drawing/2014/main" id="{26904154-5B7F-41E7-80CC-EF11ECCBF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95879" y="4178299"/>
            <a:ext cx="914400" cy="914400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076EB9C5-0ED9-4299-9872-0CC8F1B8D7F3}"/>
              </a:ext>
            </a:extLst>
          </p:cNvPr>
          <p:cNvSpPr txBox="1"/>
          <p:nvPr/>
        </p:nvSpPr>
        <p:spPr>
          <a:xfrm>
            <a:off x="886313" y="1413817"/>
            <a:ext cx="2137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 sandede jorde er </a:t>
            </a:r>
            <a:br>
              <a:rPr lang="da-DK" dirty="0"/>
            </a:br>
            <a:r>
              <a:rPr lang="da-DK" b="1" dirty="0"/>
              <a:t>mindre frugtbare 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EC5E86EF-1180-435C-91A7-A2DAAEFC36C4}"/>
              </a:ext>
            </a:extLst>
          </p:cNvPr>
          <p:cNvSpPr txBox="1"/>
          <p:nvPr/>
        </p:nvSpPr>
        <p:spPr>
          <a:xfrm>
            <a:off x="8396181" y="1419864"/>
            <a:ext cx="2282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 lerholdige jorde er </a:t>
            </a:r>
            <a:br>
              <a:rPr lang="da-DK" dirty="0"/>
            </a:br>
            <a:r>
              <a:rPr lang="da-DK" b="1" dirty="0"/>
              <a:t>mere frugtbare </a:t>
            </a:r>
          </a:p>
        </p:txBody>
      </p:sp>
      <p:sp>
        <p:nvSpPr>
          <p:cNvPr id="20" name="Pil: nedad 19">
            <a:extLst>
              <a:ext uri="{FF2B5EF4-FFF2-40B4-BE49-F238E27FC236}">
                <a16:creationId xmlns:a16="http://schemas.microsoft.com/office/drawing/2014/main" id="{22809EF7-D03A-43EC-A75A-5DB1E77FC210}"/>
              </a:ext>
            </a:extLst>
          </p:cNvPr>
          <p:cNvSpPr/>
          <p:nvPr/>
        </p:nvSpPr>
        <p:spPr>
          <a:xfrm>
            <a:off x="1673802" y="2232506"/>
            <a:ext cx="393290" cy="368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F050846D-FAEC-4CE4-BB23-64FDB8938361}"/>
              </a:ext>
            </a:extLst>
          </p:cNvPr>
          <p:cNvSpPr txBox="1"/>
          <p:nvPr/>
        </p:nvSpPr>
        <p:spPr>
          <a:xfrm>
            <a:off x="524041" y="2924395"/>
            <a:ext cx="2744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Anvendes hovedsagelig til </a:t>
            </a:r>
            <a:br>
              <a:rPr lang="da-DK" dirty="0"/>
            </a:br>
            <a:r>
              <a:rPr lang="da-DK" dirty="0"/>
              <a:t>animalsk produktion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566BD14B-9FBA-438A-93F8-F55DC9BAD427}"/>
              </a:ext>
            </a:extLst>
          </p:cNvPr>
          <p:cNvSpPr txBox="1"/>
          <p:nvPr/>
        </p:nvSpPr>
        <p:spPr>
          <a:xfrm>
            <a:off x="8332147" y="2924395"/>
            <a:ext cx="2662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Anvendes hovedsagelig til </a:t>
            </a:r>
            <a:br>
              <a:rPr lang="da-DK" dirty="0"/>
            </a:br>
            <a:r>
              <a:rPr lang="da-DK" dirty="0"/>
              <a:t>vegetabilsk produktion</a:t>
            </a:r>
          </a:p>
        </p:txBody>
      </p:sp>
      <p:pic>
        <p:nvPicPr>
          <p:cNvPr id="25" name="Grafik 24" descr="Gris">
            <a:extLst>
              <a:ext uri="{FF2B5EF4-FFF2-40B4-BE49-F238E27FC236}">
                <a16:creationId xmlns:a16="http://schemas.microsoft.com/office/drawing/2014/main" id="{768C4D18-09F1-4089-A758-91C7F34DF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81740" y="3454815"/>
            <a:ext cx="706880" cy="706880"/>
          </a:xfrm>
          <a:prstGeom prst="rect">
            <a:avLst/>
          </a:prstGeom>
        </p:spPr>
      </p:pic>
      <p:pic>
        <p:nvPicPr>
          <p:cNvPr id="27" name="Grafik 26" descr="Afgrøder">
            <a:extLst>
              <a:ext uri="{FF2B5EF4-FFF2-40B4-BE49-F238E27FC236}">
                <a16:creationId xmlns:a16="http://schemas.microsoft.com/office/drawing/2014/main" id="{253C50E2-5933-4B29-A8CC-FEB2B7986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94153" y="3488248"/>
            <a:ext cx="646331" cy="646331"/>
          </a:xfrm>
          <a:prstGeom prst="rect">
            <a:avLst/>
          </a:prstGeom>
        </p:spPr>
      </p:pic>
      <p:sp>
        <p:nvSpPr>
          <p:cNvPr id="29" name="Pil: nedad 28">
            <a:extLst>
              <a:ext uri="{FF2B5EF4-FFF2-40B4-BE49-F238E27FC236}">
                <a16:creationId xmlns:a16="http://schemas.microsoft.com/office/drawing/2014/main" id="{B2D82A54-936A-42A2-9590-8CDE3DE96035}"/>
              </a:ext>
            </a:extLst>
          </p:cNvPr>
          <p:cNvSpPr/>
          <p:nvPr/>
        </p:nvSpPr>
        <p:spPr>
          <a:xfrm>
            <a:off x="9244991" y="2235089"/>
            <a:ext cx="393290" cy="368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Pil: nedad 30">
            <a:extLst>
              <a:ext uri="{FF2B5EF4-FFF2-40B4-BE49-F238E27FC236}">
                <a16:creationId xmlns:a16="http://schemas.microsoft.com/office/drawing/2014/main" id="{5FF24BF5-3284-44EE-B76B-77BAD0CC16E2}"/>
              </a:ext>
            </a:extLst>
          </p:cNvPr>
          <p:cNvSpPr/>
          <p:nvPr/>
        </p:nvSpPr>
        <p:spPr>
          <a:xfrm>
            <a:off x="1561617" y="4268025"/>
            <a:ext cx="393290" cy="368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C2C0864A-8ECD-4553-8521-C97D0CD514CF}"/>
              </a:ext>
            </a:extLst>
          </p:cNvPr>
          <p:cNvSpPr txBox="1"/>
          <p:nvPr/>
        </p:nvSpPr>
        <p:spPr>
          <a:xfrm>
            <a:off x="621279" y="4773804"/>
            <a:ext cx="2230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Større udvaskning af </a:t>
            </a:r>
            <a:br>
              <a:rPr lang="da-DK" dirty="0"/>
            </a:br>
            <a:r>
              <a:rPr lang="da-DK" dirty="0"/>
              <a:t>gylle / næringsstoffer</a:t>
            </a:r>
            <a:br>
              <a:rPr lang="da-DK" dirty="0"/>
            </a:br>
            <a:r>
              <a:rPr lang="da-DK" dirty="0"/>
              <a:t>til vandmiljøet </a:t>
            </a:r>
            <a:br>
              <a:rPr lang="da-DK" dirty="0"/>
            </a:br>
            <a:r>
              <a:rPr lang="da-DK" dirty="0"/>
              <a:t>(åer, søer, grundvand)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5EEA7EB2-8114-45B8-BF46-8B90C49233BD}"/>
              </a:ext>
            </a:extLst>
          </p:cNvPr>
          <p:cNvSpPr txBox="1"/>
          <p:nvPr/>
        </p:nvSpPr>
        <p:spPr>
          <a:xfrm>
            <a:off x="8468498" y="4630839"/>
            <a:ext cx="2264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Mindre udvaskning af </a:t>
            </a:r>
            <a:br>
              <a:rPr lang="da-DK" dirty="0"/>
            </a:br>
            <a:r>
              <a:rPr lang="da-DK" dirty="0"/>
              <a:t>gylle / næringsstoffer</a:t>
            </a:r>
            <a:br>
              <a:rPr lang="da-DK" dirty="0"/>
            </a:br>
            <a:r>
              <a:rPr lang="da-DK" dirty="0"/>
              <a:t>til vandmiljøet </a:t>
            </a:r>
            <a:br>
              <a:rPr lang="da-DK" dirty="0"/>
            </a:br>
            <a:r>
              <a:rPr lang="da-DK" dirty="0"/>
              <a:t>(åer, søer, grundvand)</a:t>
            </a:r>
          </a:p>
        </p:txBody>
      </p:sp>
      <p:pic>
        <p:nvPicPr>
          <p:cNvPr id="36" name="Grafik 35" descr="Trist ansigt med massiv udfyldning">
            <a:extLst>
              <a:ext uri="{FF2B5EF4-FFF2-40B4-BE49-F238E27FC236}">
                <a16:creationId xmlns:a16="http://schemas.microsoft.com/office/drawing/2014/main" id="{F6FB6B5D-96FF-423F-8EEC-165B22E439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0998" y="5992333"/>
            <a:ext cx="593909" cy="593909"/>
          </a:xfrm>
          <a:prstGeom prst="rect">
            <a:avLst/>
          </a:prstGeom>
        </p:spPr>
      </p:pic>
      <p:pic>
        <p:nvPicPr>
          <p:cNvPr id="38" name="Grafik 37" descr="Smilende ansigt med massiv udfyldning">
            <a:extLst>
              <a:ext uri="{FF2B5EF4-FFF2-40B4-BE49-F238E27FC236}">
                <a16:creationId xmlns:a16="http://schemas.microsoft.com/office/drawing/2014/main" id="{C225E5E8-3042-4C45-9A03-FF3B81A265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74097" y="5909097"/>
            <a:ext cx="593908" cy="593908"/>
          </a:xfrm>
          <a:prstGeom prst="rect">
            <a:avLst/>
          </a:prstGeom>
        </p:spPr>
      </p:pic>
      <p:sp>
        <p:nvSpPr>
          <p:cNvPr id="39" name="Pil: nedad 38">
            <a:extLst>
              <a:ext uri="{FF2B5EF4-FFF2-40B4-BE49-F238E27FC236}">
                <a16:creationId xmlns:a16="http://schemas.microsoft.com/office/drawing/2014/main" id="{39836F16-1341-47E1-BF58-08EFEFFD5251}"/>
              </a:ext>
            </a:extLst>
          </p:cNvPr>
          <p:cNvSpPr/>
          <p:nvPr/>
        </p:nvSpPr>
        <p:spPr>
          <a:xfrm>
            <a:off x="9441636" y="4198347"/>
            <a:ext cx="393290" cy="368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9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  <p:bldP spid="21" grpId="0"/>
      <p:bldP spid="23" grpId="0"/>
      <p:bldP spid="29" grpId="0" animBg="1"/>
      <p:bldP spid="31" grpId="0" animBg="1"/>
      <p:bldP spid="32" grpId="0"/>
      <p:bldP spid="34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C4872-36A1-4456-90EF-93194291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89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Vandet former landskabet 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05D50BDC-E1B3-4F0F-9A05-8FE77E6E9F18}"/>
              </a:ext>
            </a:extLst>
          </p:cNvPr>
          <p:cNvGrpSpPr/>
          <p:nvPr/>
        </p:nvGrpSpPr>
        <p:grpSpPr>
          <a:xfrm>
            <a:off x="2391697" y="1321356"/>
            <a:ext cx="6746033" cy="4863873"/>
            <a:chOff x="2391697" y="1321356"/>
            <a:chExt cx="6746033" cy="4863873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E521B526-B71B-49D6-BC4D-621B7AEC7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697" y="1690688"/>
              <a:ext cx="6746033" cy="4494541"/>
            </a:xfrm>
            <a:prstGeom prst="rect">
              <a:avLst/>
            </a:prstGeom>
          </p:spPr>
        </p:pic>
        <p:sp>
          <p:nvSpPr>
            <p:cNvPr id="4" name="Tekstfelt 3">
              <a:extLst>
                <a:ext uri="{FF2B5EF4-FFF2-40B4-BE49-F238E27FC236}">
                  <a16:creationId xmlns:a16="http://schemas.microsoft.com/office/drawing/2014/main" id="{B761480E-DABB-47FB-856A-6335964CED3C}"/>
                </a:ext>
              </a:extLst>
            </p:cNvPr>
            <p:cNvSpPr txBox="1"/>
            <p:nvPr/>
          </p:nvSpPr>
          <p:spPr>
            <a:xfrm>
              <a:off x="4807974" y="1321356"/>
              <a:ext cx="15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Grand Canyon</a:t>
              </a:r>
            </a:p>
          </p:txBody>
        </p: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8E46FE2-2179-46AE-B62F-FC7CB5FAC65C}"/>
              </a:ext>
            </a:extLst>
          </p:cNvPr>
          <p:cNvGrpSpPr/>
          <p:nvPr/>
        </p:nvGrpSpPr>
        <p:grpSpPr>
          <a:xfrm>
            <a:off x="1873474" y="1347604"/>
            <a:ext cx="8445052" cy="5510396"/>
            <a:chOff x="1873474" y="1347604"/>
            <a:chExt cx="8445052" cy="5510396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BC5F1818-EE52-489F-952B-B5D22C1AE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474" y="1347604"/>
              <a:ext cx="8445052" cy="5510396"/>
            </a:xfrm>
            <a:prstGeom prst="rect">
              <a:avLst/>
            </a:prstGeom>
          </p:spPr>
        </p:pic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B4334FF2-6B21-4F94-BC49-E1E1B92775D5}"/>
                </a:ext>
              </a:extLst>
            </p:cNvPr>
            <p:cNvSpPr txBox="1"/>
            <p:nvPr/>
          </p:nvSpPr>
          <p:spPr>
            <a:xfrm>
              <a:off x="4699819" y="1455452"/>
              <a:ext cx="2516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err="1"/>
                <a:t>Guilin</a:t>
              </a:r>
              <a:r>
                <a:rPr lang="da-DK" dirty="0"/>
                <a:t>, i det sydlige Kina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359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4F465F5-13B0-4EE7-A8FA-4EF48A666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45" y="209550"/>
            <a:ext cx="9353550" cy="664845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C9CC7CE-6958-436D-A667-2860013EB8A3}"/>
              </a:ext>
            </a:extLst>
          </p:cNvPr>
          <p:cNvSpPr txBox="1"/>
          <p:nvPr/>
        </p:nvSpPr>
        <p:spPr>
          <a:xfrm>
            <a:off x="5469945" y="2015613"/>
            <a:ext cx="1635576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dirty="0"/>
              <a:t>Vestlige Danmark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A28FE82-8596-4410-B4C9-9350939B6205}"/>
              </a:ext>
            </a:extLst>
          </p:cNvPr>
          <p:cNvSpPr txBox="1"/>
          <p:nvPr/>
        </p:nvSpPr>
        <p:spPr>
          <a:xfrm>
            <a:off x="8179351" y="2015613"/>
            <a:ext cx="1870319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dirty="0" err="1"/>
              <a:t>Øst-jylland</a:t>
            </a:r>
            <a:r>
              <a:rPr lang="da-DK" sz="1600" dirty="0"/>
              <a:t> og øerne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C8DB64C-A286-4993-B7EC-BDA6A24A7A66}"/>
              </a:ext>
            </a:extLst>
          </p:cNvPr>
          <p:cNvSpPr txBox="1"/>
          <p:nvPr/>
        </p:nvSpPr>
        <p:spPr>
          <a:xfrm>
            <a:off x="6112848" y="2256503"/>
            <a:ext cx="497252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900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8269828-F261-4286-9780-CA196C2019A6}"/>
              </a:ext>
            </a:extLst>
          </p:cNvPr>
          <p:cNvSpPr txBox="1"/>
          <p:nvPr/>
        </p:nvSpPr>
        <p:spPr>
          <a:xfrm>
            <a:off x="8742977" y="2256503"/>
            <a:ext cx="497252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600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03C0C3AD-059C-4FC6-B1FA-7C3697E04E7A}"/>
              </a:ext>
            </a:extLst>
          </p:cNvPr>
          <p:cNvSpPr txBox="1"/>
          <p:nvPr/>
        </p:nvSpPr>
        <p:spPr>
          <a:xfrm>
            <a:off x="6038556" y="2497393"/>
            <a:ext cx="635623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Store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F9623B2-19BB-4DE5-927D-0D4DC958C5C9}"/>
              </a:ext>
            </a:extLst>
          </p:cNvPr>
          <p:cNvSpPr txBox="1"/>
          <p:nvPr/>
        </p:nvSpPr>
        <p:spPr>
          <a:xfrm>
            <a:off x="8693926" y="2511482"/>
            <a:ext cx="550152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Små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315208F0-191E-4A2B-AC4C-7D2C98EE8AB0}"/>
              </a:ext>
            </a:extLst>
          </p:cNvPr>
          <p:cNvSpPr txBox="1"/>
          <p:nvPr/>
        </p:nvSpPr>
        <p:spPr>
          <a:xfrm>
            <a:off x="6169651" y="2783517"/>
            <a:ext cx="371512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Få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C88E0F40-F8CF-4239-96F5-491716232A3C}"/>
              </a:ext>
            </a:extLst>
          </p:cNvPr>
          <p:cNvSpPr txBox="1"/>
          <p:nvPr/>
        </p:nvSpPr>
        <p:spPr>
          <a:xfrm>
            <a:off x="8582004" y="2759416"/>
            <a:ext cx="773994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Mange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D907474F-86C7-4036-BCFE-2CEBA5ECD8C9}"/>
              </a:ext>
            </a:extLst>
          </p:cNvPr>
          <p:cNvSpPr txBox="1"/>
          <p:nvPr/>
        </p:nvSpPr>
        <p:spPr>
          <a:xfrm>
            <a:off x="6093957" y="3097970"/>
            <a:ext cx="522900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Lille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7FFEF58-BB13-4C84-AAA1-7EDF979C3ED2}"/>
              </a:ext>
            </a:extLst>
          </p:cNvPr>
          <p:cNvSpPr txBox="1"/>
          <p:nvPr/>
        </p:nvSpPr>
        <p:spPr>
          <a:xfrm>
            <a:off x="8635600" y="3090446"/>
            <a:ext cx="712005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/>
              <a:t>Stor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4A7D6849-7BE0-44A6-A20C-CE520C257342}"/>
              </a:ext>
            </a:extLst>
          </p:cNvPr>
          <p:cNvSpPr txBox="1"/>
          <p:nvPr/>
        </p:nvSpPr>
        <p:spPr>
          <a:xfrm>
            <a:off x="6087739" y="3648165"/>
            <a:ext cx="535339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Stor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9972922C-E2BD-4ED7-BDA9-80FF38BA89D8}"/>
              </a:ext>
            </a:extLst>
          </p:cNvPr>
          <p:cNvSpPr txBox="1"/>
          <p:nvPr/>
        </p:nvSpPr>
        <p:spPr>
          <a:xfrm>
            <a:off x="8730152" y="3648165"/>
            <a:ext cx="522900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Lille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FD5AAB30-7100-4C5C-91BC-D5F03B9AD08F}"/>
              </a:ext>
            </a:extLst>
          </p:cNvPr>
          <p:cNvSpPr txBox="1"/>
          <p:nvPr/>
        </p:nvSpPr>
        <p:spPr>
          <a:xfrm>
            <a:off x="8738970" y="4165280"/>
            <a:ext cx="535339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Stor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EDD152B9-A55D-4FD7-A7BB-464A2CB3D243}"/>
              </a:ext>
            </a:extLst>
          </p:cNvPr>
          <p:cNvSpPr txBox="1"/>
          <p:nvPr/>
        </p:nvSpPr>
        <p:spPr>
          <a:xfrm>
            <a:off x="6108039" y="4174245"/>
            <a:ext cx="522900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Lille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6505A35B-72D4-414B-A923-4BBA240BAB27}"/>
              </a:ext>
            </a:extLst>
          </p:cNvPr>
          <p:cNvSpPr txBox="1"/>
          <p:nvPr/>
        </p:nvSpPr>
        <p:spPr>
          <a:xfrm>
            <a:off x="5673013" y="4658861"/>
            <a:ext cx="1229440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Stor / hurtig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7C05343F-290D-4D2D-A357-75009D517737}"/>
              </a:ext>
            </a:extLst>
          </p:cNvPr>
          <p:cNvSpPr txBox="1"/>
          <p:nvPr/>
        </p:nvSpPr>
        <p:spPr>
          <a:xfrm>
            <a:off x="8276339" y="4667063"/>
            <a:ext cx="1385316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lille / langsom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15D51B06-EF30-4F72-8CFE-FB08D6FE6310}"/>
              </a:ext>
            </a:extLst>
          </p:cNvPr>
          <p:cNvSpPr txBox="1"/>
          <p:nvPr/>
        </p:nvSpPr>
        <p:spPr>
          <a:xfrm>
            <a:off x="6009832" y="5023866"/>
            <a:ext cx="535339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Stor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CBAD6170-908F-4775-92F3-9434E82ABC53}"/>
              </a:ext>
            </a:extLst>
          </p:cNvPr>
          <p:cNvSpPr txBox="1"/>
          <p:nvPr/>
        </p:nvSpPr>
        <p:spPr>
          <a:xfrm>
            <a:off x="8652245" y="5023866"/>
            <a:ext cx="522900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Lille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A25F8392-A41C-4B9C-84EA-4E5DF2B39E32}"/>
              </a:ext>
            </a:extLst>
          </p:cNvPr>
          <p:cNvSpPr txBox="1"/>
          <p:nvPr/>
        </p:nvSpPr>
        <p:spPr>
          <a:xfrm>
            <a:off x="8708880" y="5285043"/>
            <a:ext cx="479619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Høj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6B177002-C5FB-4416-8DC3-287BC8E86EA5}"/>
              </a:ext>
            </a:extLst>
          </p:cNvPr>
          <p:cNvSpPr txBox="1"/>
          <p:nvPr/>
        </p:nvSpPr>
        <p:spPr>
          <a:xfrm>
            <a:off x="6065839" y="5296215"/>
            <a:ext cx="467116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Lav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55F95B1D-AEBE-406B-AB1A-4B23C76EF243}"/>
              </a:ext>
            </a:extLst>
          </p:cNvPr>
          <p:cNvSpPr txBox="1"/>
          <p:nvPr/>
        </p:nvSpPr>
        <p:spPr>
          <a:xfrm>
            <a:off x="5949074" y="5542039"/>
            <a:ext cx="686406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Dårlig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7731B1EF-D1D7-4D61-AE65-FAAB7EC2A04B}"/>
              </a:ext>
            </a:extLst>
          </p:cNvPr>
          <p:cNvSpPr txBox="1"/>
          <p:nvPr/>
        </p:nvSpPr>
        <p:spPr>
          <a:xfrm>
            <a:off x="8668254" y="5546220"/>
            <a:ext cx="537327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God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ECEA82CB-7839-4912-A3B8-5CDD8C3805E2}"/>
              </a:ext>
            </a:extLst>
          </p:cNvPr>
          <p:cNvSpPr txBox="1"/>
          <p:nvPr/>
        </p:nvSpPr>
        <p:spPr>
          <a:xfrm>
            <a:off x="5910432" y="5781636"/>
            <a:ext cx="788999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Husdyr</a:t>
            </a: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866BA83E-27DA-4ED6-81FB-8AFB8DAB2AE4}"/>
              </a:ext>
            </a:extLst>
          </p:cNvPr>
          <p:cNvSpPr txBox="1"/>
          <p:nvPr/>
        </p:nvSpPr>
        <p:spPr>
          <a:xfrm>
            <a:off x="8480702" y="5775712"/>
            <a:ext cx="939553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Afgrøder</a:t>
            </a: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4C3E3E49-68DE-4A70-8511-56A7D6EF7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158">
            <a:off x="9128641" y="63561"/>
            <a:ext cx="3001911" cy="18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4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2" grpId="0"/>
      <p:bldP spid="44" grpId="0"/>
      <p:bldP spid="46" grpId="0"/>
      <p:bldP spid="48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C62B5-F430-49BD-9781-3441B07C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Jordbunden i Danmark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48FB0F9-7DEF-42EB-A4DD-83612A44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2" y="1670251"/>
            <a:ext cx="4763885" cy="476388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F390035-9248-41A3-883D-A04CA968F434}"/>
              </a:ext>
            </a:extLst>
          </p:cNvPr>
          <p:cNvSpPr txBox="1"/>
          <p:nvPr/>
        </p:nvSpPr>
        <p:spPr>
          <a:xfrm>
            <a:off x="921400" y="3790584"/>
            <a:ext cx="875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sand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092393C-0A54-4F53-9717-81CD04CA4238}"/>
              </a:ext>
            </a:extLst>
          </p:cNvPr>
          <p:cNvSpPr txBox="1"/>
          <p:nvPr/>
        </p:nvSpPr>
        <p:spPr>
          <a:xfrm>
            <a:off x="2733072" y="4313804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ler</a:t>
            </a:r>
            <a:endParaRPr lang="da-DK" dirty="0"/>
          </a:p>
        </p:txBody>
      </p:sp>
      <p:pic>
        <p:nvPicPr>
          <p:cNvPr id="7" name="Billede 6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66151AB7-D98A-420D-A62C-1AF4C5FE6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85" y="3035891"/>
            <a:ext cx="6296025" cy="3057525"/>
          </a:xfrm>
          <a:prstGeom prst="rect">
            <a:avLst/>
          </a:prstGeom>
        </p:spPr>
      </p:pic>
      <p:sp>
        <p:nvSpPr>
          <p:cNvPr id="8" name="Bue 7">
            <a:extLst>
              <a:ext uri="{FF2B5EF4-FFF2-40B4-BE49-F238E27FC236}">
                <a16:creationId xmlns:a16="http://schemas.microsoft.com/office/drawing/2014/main" id="{1DD00CF6-F4F0-4830-9B8D-11DD316F7362}"/>
              </a:ext>
            </a:extLst>
          </p:cNvPr>
          <p:cNvSpPr/>
          <p:nvPr/>
        </p:nvSpPr>
        <p:spPr>
          <a:xfrm rot="13036492">
            <a:off x="2134035" y="2245618"/>
            <a:ext cx="1993465" cy="361314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4CBF254-19C1-4ECC-87E7-9B79EC1AB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634" y="963922"/>
            <a:ext cx="3429000" cy="209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4AF0B-5548-43D7-9464-5A3C69A1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Luftfugtighed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75AC659-CB3D-48C4-9CD7-C5D8A01E7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Relativ luftfugtighed og Beregning af fugtighedsindeks </a:t>
            </a:r>
          </a:p>
        </p:txBody>
      </p:sp>
    </p:spTree>
    <p:extLst>
      <p:ext uri="{BB962C8B-B14F-4D97-AF65-F5344CB8AC3E}">
        <p14:creationId xmlns:p14="http://schemas.microsoft.com/office/powerpoint/2010/main" val="2660981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82994-DBB0-4480-B3C3-A1831949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Luftens mætningskurve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0FA72F-9521-4BAF-A6EA-8CD5A1CBB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76" y="1265810"/>
            <a:ext cx="3263152" cy="518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63EBAEF9-89FD-459D-80FB-82E0D2C84BCD}"/>
              </a:ext>
            </a:extLst>
          </p:cNvPr>
          <p:cNvSpPr txBox="1"/>
          <p:nvPr/>
        </p:nvSpPr>
        <p:spPr>
          <a:xfrm>
            <a:off x="656868" y="1414243"/>
            <a:ext cx="3639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Figuren viser </a:t>
            </a:r>
            <a:br>
              <a:rPr lang="da-DK" dirty="0"/>
            </a:br>
            <a:r>
              <a:rPr lang="da-DK" b="1" dirty="0"/>
              <a:t>den maksimale mængde vanddamp </a:t>
            </a:r>
            <a:br>
              <a:rPr lang="da-DK" dirty="0"/>
            </a:br>
            <a:r>
              <a:rPr lang="da-DK" dirty="0"/>
              <a:t>som luft kan indeholde ved</a:t>
            </a:r>
            <a:br>
              <a:rPr lang="da-DK" dirty="0"/>
            </a:br>
            <a:r>
              <a:rPr lang="da-DK" b="1" dirty="0"/>
              <a:t>forskellige temperaturer</a:t>
            </a:r>
          </a:p>
        </p:txBody>
      </p:sp>
      <p:sp>
        <p:nvSpPr>
          <p:cNvPr id="4" name="Pil: nedad 3">
            <a:extLst>
              <a:ext uri="{FF2B5EF4-FFF2-40B4-BE49-F238E27FC236}">
                <a16:creationId xmlns:a16="http://schemas.microsoft.com/office/drawing/2014/main" id="{EBE7F8BF-AB3E-4006-95CE-11549442A526}"/>
              </a:ext>
            </a:extLst>
          </p:cNvPr>
          <p:cNvSpPr/>
          <p:nvPr/>
        </p:nvSpPr>
        <p:spPr>
          <a:xfrm>
            <a:off x="1599522" y="3892290"/>
            <a:ext cx="1445740" cy="506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AA069BE-1C74-449A-9855-175762878AD5}"/>
              </a:ext>
            </a:extLst>
          </p:cNvPr>
          <p:cNvSpPr txBox="1"/>
          <p:nvPr/>
        </p:nvSpPr>
        <p:spPr>
          <a:xfrm>
            <a:off x="656868" y="2788142"/>
            <a:ext cx="342170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Hvilken sammenhæng ses mellem </a:t>
            </a:r>
            <a:br>
              <a:rPr lang="da-DK" dirty="0"/>
            </a:br>
            <a:r>
              <a:rPr lang="da-DK" dirty="0"/>
              <a:t>luftens temperatur og </a:t>
            </a:r>
            <a:br>
              <a:rPr lang="da-DK" dirty="0"/>
            </a:br>
            <a:r>
              <a:rPr lang="da-DK" dirty="0"/>
              <a:t>luftens vanddamp indhold?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3E2D61C-71F9-4CFE-B359-056FCADC8FC4}"/>
              </a:ext>
            </a:extLst>
          </p:cNvPr>
          <p:cNvSpPr txBox="1"/>
          <p:nvPr/>
        </p:nvSpPr>
        <p:spPr>
          <a:xfrm>
            <a:off x="466207" y="4579735"/>
            <a:ext cx="402058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Jo varmere luften er, </a:t>
            </a:r>
          </a:p>
          <a:p>
            <a:pPr algn="ctr"/>
            <a:r>
              <a:rPr lang="da-DK" dirty="0"/>
              <a:t>jo mere vanddamp </a:t>
            </a:r>
            <a:r>
              <a:rPr lang="da-DK" i="1" u="sng" dirty="0"/>
              <a:t>kan</a:t>
            </a:r>
            <a:r>
              <a:rPr lang="da-DK" dirty="0"/>
              <a:t> luften indeholde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77F964FB-9FBD-4D02-B419-1F93145DAB83}"/>
              </a:ext>
            </a:extLst>
          </p:cNvPr>
          <p:cNvGrpSpPr/>
          <p:nvPr/>
        </p:nvGrpSpPr>
        <p:grpSpPr>
          <a:xfrm>
            <a:off x="4778483" y="2517061"/>
            <a:ext cx="2998834" cy="3726423"/>
            <a:chOff x="4778483" y="2517061"/>
            <a:chExt cx="2998834" cy="3726423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966FF8FA-9AC3-42D9-B212-0877F9805F0A}"/>
                </a:ext>
              </a:extLst>
            </p:cNvPr>
            <p:cNvSpPr/>
            <p:nvPr/>
          </p:nvSpPr>
          <p:spPr>
            <a:xfrm>
              <a:off x="7374194" y="5820934"/>
              <a:ext cx="403123" cy="4225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62221179-9FB8-4F10-8D80-88FC9F9E86C1}"/>
                </a:ext>
              </a:extLst>
            </p:cNvPr>
            <p:cNvSpPr/>
            <p:nvPr/>
          </p:nvSpPr>
          <p:spPr>
            <a:xfrm>
              <a:off x="4778483" y="2517061"/>
              <a:ext cx="553057" cy="5315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9171867C-E4D5-4B72-94D5-8128C7BD2C7A}"/>
                </a:ext>
              </a:extLst>
            </p:cNvPr>
            <p:cNvCxnSpPr/>
            <p:nvPr/>
          </p:nvCxnSpPr>
          <p:spPr>
            <a:xfrm flipV="1">
              <a:off x="7575755" y="2788142"/>
              <a:ext cx="0" cy="3032792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Lige forbindelse 12">
              <a:extLst>
                <a:ext uri="{FF2B5EF4-FFF2-40B4-BE49-F238E27FC236}">
                  <a16:creationId xmlns:a16="http://schemas.microsoft.com/office/drawing/2014/main" id="{D8F29F3B-9367-4996-BE9D-18E97883A817}"/>
                </a:ext>
              </a:extLst>
            </p:cNvPr>
            <p:cNvCxnSpPr>
              <a:cxnSpLocks/>
            </p:cNvCxnSpPr>
            <p:nvPr/>
          </p:nvCxnSpPr>
          <p:spPr>
            <a:xfrm>
              <a:off x="5230761" y="2817638"/>
              <a:ext cx="2335162" cy="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7C563DBA-6C41-4D7E-B906-D8146BC91654}"/>
              </a:ext>
            </a:extLst>
          </p:cNvPr>
          <p:cNvGrpSpPr/>
          <p:nvPr/>
        </p:nvGrpSpPr>
        <p:grpSpPr>
          <a:xfrm>
            <a:off x="4860427" y="5085023"/>
            <a:ext cx="1246554" cy="1158461"/>
            <a:chOff x="4849446" y="5063744"/>
            <a:chExt cx="1246554" cy="1158461"/>
          </a:xfrm>
        </p:grpSpPr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403BAFA7-6042-4B29-A517-025167C67B93}"/>
                </a:ext>
              </a:extLst>
            </p:cNvPr>
            <p:cNvGrpSpPr/>
            <p:nvPr/>
          </p:nvGrpSpPr>
          <p:grpSpPr>
            <a:xfrm>
              <a:off x="5137326" y="5226066"/>
              <a:ext cx="958674" cy="996139"/>
              <a:chOff x="-680657" y="6243484"/>
              <a:chExt cx="1230702" cy="1808399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5AF54745-506E-47D1-920F-2D2BFF3C3D35}"/>
                  </a:ext>
                </a:extLst>
              </p:cNvPr>
              <p:cNvSpPr/>
              <p:nvPr/>
            </p:nvSpPr>
            <p:spPr>
              <a:xfrm>
                <a:off x="-13781" y="7323412"/>
                <a:ext cx="563826" cy="72847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19" name="Lige forbindelse 18">
                <a:extLst>
                  <a:ext uri="{FF2B5EF4-FFF2-40B4-BE49-F238E27FC236}">
                    <a16:creationId xmlns:a16="http://schemas.microsoft.com/office/drawing/2014/main" id="{76AA124E-C63D-4179-A659-E360296210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8132" y="6243484"/>
                <a:ext cx="0" cy="1071311"/>
              </a:xfrm>
              <a:prstGeom prst="line">
                <a:avLst/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19">
                <a:extLst>
                  <a:ext uri="{FF2B5EF4-FFF2-40B4-BE49-F238E27FC236}">
                    <a16:creationId xmlns:a16="http://schemas.microsoft.com/office/drawing/2014/main" id="{4E57200A-A6F2-40F1-B15F-9C849DD29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80657" y="6286652"/>
                <a:ext cx="948788" cy="0"/>
              </a:xfrm>
              <a:prstGeom prst="line">
                <a:avLst/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E7BE00FB-FE75-4866-836D-28B02A8C9DBA}"/>
                </a:ext>
              </a:extLst>
            </p:cNvPr>
            <p:cNvSpPr/>
            <p:nvPr/>
          </p:nvSpPr>
          <p:spPr>
            <a:xfrm>
              <a:off x="4849446" y="5063744"/>
              <a:ext cx="439201" cy="40127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9480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82994-DBB0-4480-B3C3-A1831949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Luftens </a:t>
            </a:r>
            <a:r>
              <a:rPr lang="da-DK" i="1" u="sng" dirty="0"/>
              <a:t>relative</a:t>
            </a:r>
            <a:r>
              <a:rPr lang="da-DK" dirty="0"/>
              <a:t> luftfugtighed (1)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0FA72F-9521-4BAF-A6EA-8CD5A1CBB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25" y="1216648"/>
            <a:ext cx="3263152" cy="518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77F964FB-9FBD-4D02-B419-1F93145DAB83}"/>
              </a:ext>
            </a:extLst>
          </p:cNvPr>
          <p:cNvGrpSpPr/>
          <p:nvPr/>
        </p:nvGrpSpPr>
        <p:grpSpPr>
          <a:xfrm>
            <a:off x="1554303" y="3286645"/>
            <a:ext cx="2698150" cy="2924209"/>
            <a:chOff x="4739954" y="3335807"/>
            <a:chExt cx="2698150" cy="2924209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966FF8FA-9AC3-42D9-B212-0877F9805F0A}"/>
                </a:ext>
              </a:extLst>
            </p:cNvPr>
            <p:cNvSpPr/>
            <p:nvPr/>
          </p:nvSpPr>
          <p:spPr>
            <a:xfrm>
              <a:off x="7034981" y="5837466"/>
              <a:ext cx="403123" cy="4225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62221179-9FB8-4F10-8D80-88FC9F9E86C1}"/>
                </a:ext>
              </a:extLst>
            </p:cNvPr>
            <p:cNvSpPr/>
            <p:nvPr/>
          </p:nvSpPr>
          <p:spPr>
            <a:xfrm>
              <a:off x="4739954" y="3335807"/>
              <a:ext cx="553057" cy="5315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9171867C-E4D5-4B72-94D5-8128C7BD2C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6543" y="3595065"/>
              <a:ext cx="0" cy="2242401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Lige forbindelse 12">
              <a:extLst>
                <a:ext uri="{FF2B5EF4-FFF2-40B4-BE49-F238E27FC236}">
                  <a16:creationId xmlns:a16="http://schemas.microsoft.com/office/drawing/2014/main" id="{D8F29F3B-9367-4996-BE9D-18E97883A817}"/>
                </a:ext>
              </a:extLst>
            </p:cNvPr>
            <p:cNvCxnSpPr>
              <a:cxnSpLocks/>
            </p:cNvCxnSpPr>
            <p:nvPr/>
          </p:nvCxnSpPr>
          <p:spPr>
            <a:xfrm>
              <a:off x="4901380" y="3634393"/>
              <a:ext cx="2335162" cy="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kstfelt 8">
            <a:extLst>
              <a:ext uri="{FF2B5EF4-FFF2-40B4-BE49-F238E27FC236}">
                <a16:creationId xmlns:a16="http://schemas.microsoft.com/office/drawing/2014/main" id="{6E5E7B40-3CD4-4D17-9952-D2D7FE45C53A}"/>
              </a:ext>
            </a:extLst>
          </p:cNvPr>
          <p:cNvSpPr txBox="1"/>
          <p:nvPr/>
        </p:nvSpPr>
        <p:spPr>
          <a:xfrm>
            <a:off x="5055911" y="1595661"/>
            <a:ext cx="5531322" cy="64633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Hvis en luftmasse f.eks. er 20 ° C varm </a:t>
            </a:r>
            <a:br>
              <a:rPr lang="da-DK" dirty="0"/>
            </a:br>
            <a:r>
              <a:rPr lang="da-DK" dirty="0"/>
              <a:t>hvor meget vanddamp kan den så maksimalt indeholde?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2778A2B-B4F4-42EC-BED5-F93542E3D8F8}"/>
              </a:ext>
            </a:extLst>
          </p:cNvPr>
          <p:cNvSpPr txBox="1"/>
          <p:nvPr/>
        </p:nvSpPr>
        <p:spPr>
          <a:xfrm>
            <a:off x="6930444" y="2375565"/>
            <a:ext cx="13692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Ca. 17g / m3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4696306-32E5-42A3-ABA1-705CCEFB8497}"/>
              </a:ext>
            </a:extLst>
          </p:cNvPr>
          <p:cNvSpPr txBox="1"/>
          <p:nvPr/>
        </p:nvSpPr>
        <p:spPr>
          <a:xfrm>
            <a:off x="5720360" y="3071198"/>
            <a:ext cx="4126771" cy="92333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Men hvis luften kun indeholder 8,5 g / m3</a:t>
            </a:r>
            <a:br>
              <a:rPr lang="da-DK" dirty="0"/>
            </a:br>
            <a:r>
              <a:rPr lang="da-DK" dirty="0"/>
              <a:t>(= den </a:t>
            </a:r>
            <a:r>
              <a:rPr lang="da-DK" i="1" u="sng" dirty="0"/>
              <a:t>absolutte</a:t>
            </a:r>
            <a:r>
              <a:rPr lang="da-DK" dirty="0"/>
              <a:t> luftfugtighed)</a:t>
            </a:r>
            <a:br>
              <a:rPr lang="da-DK" dirty="0"/>
            </a:br>
            <a:r>
              <a:rPr lang="da-DK" b="1" dirty="0"/>
              <a:t>hvad er så den relative luftfugtighed</a:t>
            </a:r>
            <a:r>
              <a:rPr lang="da-DK" dirty="0"/>
              <a:t>?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BD0EC3FD-957F-45B6-8FBC-66B18DF7AB09}"/>
              </a:ext>
            </a:extLst>
          </p:cNvPr>
          <p:cNvGrpSpPr/>
          <p:nvPr/>
        </p:nvGrpSpPr>
        <p:grpSpPr>
          <a:xfrm>
            <a:off x="5498375" y="4343937"/>
            <a:ext cx="4864824" cy="646331"/>
            <a:chOff x="5400053" y="4551852"/>
            <a:chExt cx="4864824" cy="646331"/>
          </a:xfrm>
        </p:grpSpPr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F6735957-732D-43B6-8812-E70F73819655}"/>
                </a:ext>
              </a:extLst>
            </p:cNvPr>
            <p:cNvSpPr txBox="1"/>
            <p:nvPr/>
          </p:nvSpPr>
          <p:spPr>
            <a:xfrm>
              <a:off x="5400053" y="4551852"/>
              <a:ext cx="4864824" cy="646331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/>
                <a:t>den absolutte fugtighed </a:t>
              </a:r>
              <a:br>
                <a:rPr lang="da-DK" dirty="0"/>
              </a:br>
              <a:r>
                <a:rPr lang="da-DK" dirty="0"/>
                <a:t>det maksimale vanddampindhold </a:t>
              </a:r>
            </a:p>
          </p:txBody>
        </p: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9CF36E9E-3C80-4ACF-A200-9403F727AF7E}"/>
                </a:ext>
              </a:extLst>
            </p:cNvPr>
            <p:cNvCxnSpPr/>
            <p:nvPr/>
          </p:nvCxnSpPr>
          <p:spPr>
            <a:xfrm>
              <a:off x="6290631" y="4896465"/>
              <a:ext cx="2696053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CF5CAF18-7A35-4379-9B35-D057978CBA97}"/>
                </a:ext>
              </a:extLst>
            </p:cNvPr>
            <p:cNvSpPr txBox="1"/>
            <p:nvPr/>
          </p:nvSpPr>
          <p:spPr>
            <a:xfrm>
              <a:off x="9458960" y="4711799"/>
              <a:ext cx="708848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X 100</a:t>
              </a:r>
            </a:p>
          </p:txBody>
        </p:sp>
      </p:grpSp>
      <p:sp>
        <p:nvSpPr>
          <p:cNvPr id="27" name="Tekstfelt 26">
            <a:extLst>
              <a:ext uri="{FF2B5EF4-FFF2-40B4-BE49-F238E27FC236}">
                <a16:creationId xmlns:a16="http://schemas.microsoft.com/office/drawing/2014/main" id="{FC7483DA-1C94-4642-9B22-4091EC574C87}"/>
              </a:ext>
            </a:extLst>
          </p:cNvPr>
          <p:cNvSpPr txBox="1"/>
          <p:nvPr/>
        </p:nvSpPr>
        <p:spPr>
          <a:xfrm>
            <a:off x="6638720" y="5418972"/>
            <a:ext cx="2204450" cy="3693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8,5 / 17 * 100 = 50 % </a:t>
            </a:r>
          </a:p>
        </p:txBody>
      </p:sp>
    </p:spTree>
    <p:extLst>
      <p:ext uri="{BB962C8B-B14F-4D97-AF65-F5344CB8AC3E}">
        <p14:creationId xmlns:p14="http://schemas.microsoft.com/office/powerpoint/2010/main" val="6465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82994-DBB0-4480-B3C3-A1831949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Luftens </a:t>
            </a:r>
            <a:r>
              <a:rPr lang="da-DK" i="1" u="sng" dirty="0"/>
              <a:t>relative</a:t>
            </a:r>
            <a:r>
              <a:rPr lang="da-DK" dirty="0"/>
              <a:t> luftfugtighed (2)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0FA72F-9521-4BAF-A6EA-8CD5A1CBB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25" y="1253835"/>
            <a:ext cx="3263152" cy="518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77F964FB-9FBD-4D02-B419-1F93145DAB83}"/>
              </a:ext>
            </a:extLst>
          </p:cNvPr>
          <p:cNvGrpSpPr/>
          <p:nvPr/>
        </p:nvGrpSpPr>
        <p:grpSpPr>
          <a:xfrm>
            <a:off x="1536490" y="1595660"/>
            <a:ext cx="3430611" cy="4654522"/>
            <a:chOff x="4780562" y="3489650"/>
            <a:chExt cx="2688359" cy="2770366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966FF8FA-9AC3-42D9-B212-0877F9805F0A}"/>
                </a:ext>
              </a:extLst>
            </p:cNvPr>
            <p:cNvSpPr/>
            <p:nvPr/>
          </p:nvSpPr>
          <p:spPr>
            <a:xfrm>
              <a:off x="7065798" y="5985107"/>
              <a:ext cx="403123" cy="2749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62221179-9FB8-4F10-8D80-88FC9F9E86C1}"/>
                </a:ext>
              </a:extLst>
            </p:cNvPr>
            <p:cNvSpPr/>
            <p:nvPr/>
          </p:nvSpPr>
          <p:spPr>
            <a:xfrm>
              <a:off x="4780562" y="3489650"/>
              <a:ext cx="452509" cy="28506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9171867C-E4D5-4B72-94D5-8128C7BD2C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0724" y="3634393"/>
              <a:ext cx="1" cy="2390042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Lige forbindelse 12">
              <a:extLst>
                <a:ext uri="{FF2B5EF4-FFF2-40B4-BE49-F238E27FC236}">
                  <a16:creationId xmlns:a16="http://schemas.microsoft.com/office/drawing/2014/main" id="{D8F29F3B-9367-4996-BE9D-18E97883A817}"/>
                </a:ext>
              </a:extLst>
            </p:cNvPr>
            <p:cNvCxnSpPr>
              <a:cxnSpLocks/>
            </p:cNvCxnSpPr>
            <p:nvPr/>
          </p:nvCxnSpPr>
          <p:spPr>
            <a:xfrm>
              <a:off x="5132905" y="3634393"/>
              <a:ext cx="2103637" cy="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kstfelt 8">
            <a:extLst>
              <a:ext uri="{FF2B5EF4-FFF2-40B4-BE49-F238E27FC236}">
                <a16:creationId xmlns:a16="http://schemas.microsoft.com/office/drawing/2014/main" id="{6E5E7B40-3CD4-4D17-9952-D2D7FE45C53A}"/>
              </a:ext>
            </a:extLst>
          </p:cNvPr>
          <p:cNvSpPr txBox="1"/>
          <p:nvPr/>
        </p:nvSpPr>
        <p:spPr>
          <a:xfrm>
            <a:off x="5055911" y="1595661"/>
            <a:ext cx="5531322" cy="64633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Hvis en luftmasse f.eks. er </a:t>
            </a:r>
            <a:r>
              <a:rPr lang="da-DK" dirty="0">
                <a:highlight>
                  <a:srgbClr val="FFFF00"/>
                </a:highlight>
              </a:rPr>
              <a:t>30 ° C varm </a:t>
            </a:r>
            <a:br>
              <a:rPr lang="da-DK" dirty="0"/>
            </a:br>
            <a:r>
              <a:rPr lang="da-DK" dirty="0"/>
              <a:t>hvor meget vanddamp kan den så maksimalt indeholde?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2778A2B-B4F4-42EC-BED5-F93542E3D8F8}"/>
              </a:ext>
            </a:extLst>
          </p:cNvPr>
          <p:cNvSpPr txBox="1"/>
          <p:nvPr/>
        </p:nvSpPr>
        <p:spPr>
          <a:xfrm>
            <a:off x="6930444" y="2375565"/>
            <a:ext cx="13692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Ca. 30g / m3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4696306-32E5-42A3-ABA1-705CCEFB8497}"/>
              </a:ext>
            </a:extLst>
          </p:cNvPr>
          <p:cNvSpPr txBox="1"/>
          <p:nvPr/>
        </p:nvSpPr>
        <p:spPr>
          <a:xfrm>
            <a:off x="5749213" y="3071198"/>
            <a:ext cx="4069064" cy="92333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Men hvis luften kun indeholder </a:t>
            </a:r>
            <a:r>
              <a:rPr lang="da-DK" dirty="0">
                <a:highlight>
                  <a:srgbClr val="FFFF00"/>
                </a:highlight>
              </a:rPr>
              <a:t>10 g</a:t>
            </a:r>
            <a:r>
              <a:rPr lang="da-DK" dirty="0"/>
              <a:t> / m3</a:t>
            </a:r>
            <a:br>
              <a:rPr lang="da-DK" dirty="0"/>
            </a:br>
            <a:r>
              <a:rPr lang="da-DK" dirty="0"/>
              <a:t>(= den </a:t>
            </a:r>
            <a:r>
              <a:rPr lang="da-DK" i="1" u="sng" dirty="0"/>
              <a:t>absolutte</a:t>
            </a:r>
            <a:r>
              <a:rPr lang="da-DK" dirty="0"/>
              <a:t> luftfugtighed)</a:t>
            </a:r>
            <a:br>
              <a:rPr lang="da-DK" dirty="0"/>
            </a:br>
            <a:r>
              <a:rPr lang="da-DK" b="1" dirty="0"/>
              <a:t>hvad er så den relative luftfugtighed</a:t>
            </a:r>
            <a:r>
              <a:rPr lang="da-DK" dirty="0"/>
              <a:t>?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BD0EC3FD-957F-45B6-8FBC-66B18DF7AB09}"/>
              </a:ext>
            </a:extLst>
          </p:cNvPr>
          <p:cNvGrpSpPr/>
          <p:nvPr/>
        </p:nvGrpSpPr>
        <p:grpSpPr>
          <a:xfrm>
            <a:off x="5498375" y="4343937"/>
            <a:ext cx="4864824" cy="646331"/>
            <a:chOff x="5400053" y="4551852"/>
            <a:chExt cx="4864824" cy="646331"/>
          </a:xfrm>
        </p:grpSpPr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F6735957-732D-43B6-8812-E70F73819655}"/>
                </a:ext>
              </a:extLst>
            </p:cNvPr>
            <p:cNvSpPr txBox="1"/>
            <p:nvPr/>
          </p:nvSpPr>
          <p:spPr>
            <a:xfrm>
              <a:off x="5400053" y="4551852"/>
              <a:ext cx="4864824" cy="646331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/>
                <a:t>den absolutte fugtighed </a:t>
              </a:r>
              <a:br>
                <a:rPr lang="da-DK" dirty="0"/>
              </a:br>
              <a:r>
                <a:rPr lang="da-DK" dirty="0"/>
                <a:t>det maksimale vanddampindhold </a:t>
              </a:r>
            </a:p>
          </p:txBody>
        </p: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9CF36E9E-3C80-4ACF-A200-9403F727AF7E}"/>
                </a:ext>
              </a:extLst>
            </p:cNvPr>
            <p:cNvCxnSpPr/>
            <p:nvPr/>
          </p:nvCxnSpPr>
          <p:spPr>
            <a:xfrm>
              <a:off x="6290631" y="4896465"/>
              <a:ext cx="2696053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CF5CAF18-7A35-4379-9B35-D057978CBA97}"/>
                </a:ext>
              </a:extLst>
            </p:cNvPr>
            <p:cNvSpPr txBox="1"/>
            <p:nvPr/>
          </p:nvSpPr>
          <p:spPr>
            <a:xfrm>
              <a:off x="9458960" y="4711799"/>
              <a:ext cx="708848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X 100</a:t>
              </a:r>
            </a:p>
          </p:txBody>
        </p:sp>
      </p:grpSp>
      <p:sp>
        <p:nvSpPr>
          <p:cNvPr id="5" name="Tekstfelt 4">
            <a:extLst>
              <a:ext uri="{FF2B5EF4-FFF2-40B4-BE49-F238E27FC236}">
                <a16:creationId xmlns:a16="http://schemas.microsoft.com/office/drawing/2014/main" id="{66D6E294-AB91-48E3-9C18-CC57FD7DC07A}"/>
              </a:ext>
            </a:extLst>
          </p:cNvPr>
          <p:cNvSpPr txBox="1"/>
          <p:nvPr/>
        </p:nvSpPr>
        <p:spPr>
          <a:xfrm>
            <a:off x="6801100" y="5451516"/>
            <a:ext cx="2040943" cy="369332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10 / 30 * 100= </a:t>
            </a:r>
            <a:r>
              <a:rPr lang="da-DK" b="1" dirty="0"/>
              <a:t>33 %</a:t>
            </a:r>
          </a:p>
        </p:txBody>
      </p:sp>
    </p:spTree>
    <p:extLst>
      <p:ext uri="{BB962C8B-B14F-4D97-AF65-F5344CB8AC3E}">
        <p14:creationId xmlns:p14="http://schemas.microsoft.com/office/powerpoint/2010/main" val="26788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82994-DBB0-4480-B3C3-A1831949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Luftens dugpunkt = 100% luftfugtighed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0FA72F-9521-4BAF-A6EA-8CD5A1CBB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25" y="1253835"/>
            <a:ext cx="3263152" cy="518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77F964FB-9FBD-4D02-B419-1F93145DAB83}"/>
              </a:ext>
            </a:extLst>
          </p:cNvPr>
          <p:cNvGrpSpPr/>
          <p:nvPr/>
        </p:nvGrpSpPr>
        <p:grpSpPr>
          <a:xfrm>
            <a:off x="1536490" y="1595660"/>
            <a:ext cx="3430611" cy="4654522"/>
            <a:chOff x="4780562" y="3489650"/>
            <a:chExt cx="2688359" cy="2770366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966FF8FA-9AC3-42D9-B212-0877F9805F0A}"/>
                </a:ext>
              </a:extLst>
            </p:cNvPr>
            <p:cNvSpPr/>
            <p:nvPr/>
          </p:nvSpPr>
          <p:spPr>
            <a:xfrm>
              <a:off x="7065798" y="5985107"/>
              <a:ext cx="403123" cy="2749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62221179-9FB8-4F10-8D80-88FC9F9E86C1}"/>
                </a:ext>
              </a:extLst>
            </p:cNvPr>
            <p:cNvSpPr/>
            <p:nvPr/>
          </p:nvSpPr>
          <p:spPr>
            <a:xfrm>
              <a:off x="4780562" y="3489650"/>
              <a:ext cx="452509" cy="28506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9171867C-E4D5-4B72-94D5-8128C7BD2C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0724" y="3634393"/>
              <a:ext cx="1" cy="2390042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Lige forbindelse 12">
              <a:extLst>
                <a:ext uri="{FF2B5EF4-FFF2-40B4-BE49-F238E27FC236}">
                  <a16:creationId xmlns:a16="http://schemas.microsoft.com/office/drawing/2014/main" id="{D8F29F3B-9367-4996-BE9D-18E97883A817}"/>
                </a:ext>
              </a:extLst>
            </p:cNvPr>
            <p:cNvCxnSpPr>
              <a:cxnSpLocks/>
            </p:cNvCxnSpPr>
            <p:nvPr/>
          </p:nvCxnSpPr>
          <p:spPr>
            <a:xfrm>
              <a:off x="5132905" y="3634393"/>
              <a:ext cx="2103637" cy="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kstfelt 8">
            <a:extLst>
              <a:ext uri="{FF2B5EF4-FFF2-40B4-BE49-F238E27FC236}">
                <a16:creationId xmlns:a16="http://schemas.microsoft.com/office/drawing/2014/main" id="{6E5E7B40-3CD4-4D17-9952-D2D7FE45C53A}"/>
              </a:ext>
            </a:extLst>
          </p:cNvPr>
          <p:cNvSpPr txBox="1"/>
          <p:nvPr/>
        </p:nvSpPr>
        <p:spPr>
          <a:xfrm>
            <a:off x="5165125" y="1242918"/>
            <a:ext cx="5531322" cy="64633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Hvis en luftmasse f.eks. er </a:t>
            </a:r>
            <a:r>
              <a:rPr lang="da-DK" dirty="0">
                <a:highlight>
                  <a:srgbClr val="FFFF00"/>
                </a:highlight>
              </a:rPr>
              <a:t>30 ° C varm </a:t>
            </a:r>
            <a:br>
              <a:rPr lang="da-DK" dirty="0"/>
            </a:br>
            <a:r>
              <a:rPr lang="da-DK" dirty="0"/>
              <a:t>hvor meget vanddamp kan den så maksimalt indeholde?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2778A2B-B4F4-42EC-BED5-F93542E3D8F8}"/>
              </a:ext>
            </a:extLst>
          </p:cNvPr>
          <p:cNvSpPr txBox="1"/>
          <p:nvPr/>
        </p:nvSpPr>
        <p:spPr>
          <a:xfrm>
            <a:off x="7099099" y="1965158"/>
            <a:ext cx="13692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Ca. 30g / m3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4696306-32E5-42A3-ABA1-705CCEFB8497}"/>
              </a:ext>
            </a:extLst>
          </p:cNvPr>
          <p:cNvSpPr txBox="1"/>
          <p:nvPr/>
        </p:nvSpPr>
        <p:spPr>
          <a:xfrm>
            <a:off x="5608603" y="2475348"/>
            <a:ext cx="4412362" cy="3693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Men den </a:t>
            </a:r>
            <a:r>
              <a:rPr lang="da-DK" i="1" u="sng" dirty="0"/>
              <a:t>absolutte</a:t>
            </a:r>
            <a:r>
              <a:rPr lang="da-DK" dirty="0"/>
              <a:t> luftfugtighed er </a:t>
            </a:r>
            <a:r>
              <a:rPr lang="da-DK" dirty="0">
                <a:highlight>
                  <a:srgbClr val="FFFF00"/>
                </a:highlight>
              </a:rPr>
              <a:t>10 g</a:t>
            </a:r>
            <a:r>
              <a:rPr lang="da-DK" dirty="0"/>
              <a:t> / m3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3544806-A18E-4662-A535-01E2A373C523}"/>
              </a:ext>
            </a:extLst>
          </p:cNvPr>
          <p:cNvSpPr txBox="1"/>
          <p:nvPr/>
        </p:nvSpPr>
        <p:spPr>
          <a:xfrm>
            <a:off x="5359229" y="3081981"/>
            <a:ext cx="5168146" cy="369332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Hvad skal der ske for at luftfugtigheden bliver 100%? </a:t>
            </a:r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6D40E56E-7392-4136-AEC7-6ED4D727D1B0}"/>
              </a:ext>
            </a:extLst>
          </p:cNvPr>
          <p:cNvGrpSpPr/>
          <p:nvPr/>
        </p:nvGrpSpPr>
        <p:grpSpPr>
          <a:xfrm>
            <a:off x="2113936" y="4581092"/>
            <a:ext cx="1471614" cy="1690656"/>
            <a:chOff x="2113936" y="4581092"/>
            <a:chExt cx="1471614" cy="1690656"/>
          </a:xfrm>
        </p:grpSpPr>
        <p:cxnSp>
          <p:nvCxnSpPr>
            <p:cNvPr id="19" name="Lige forbindelse 18">
              <a:extLst>
                <a:ext uri="{FF2B5EF4-FFF2-40B4-BE49-F238E27FC236}">
                  <a16:creationId xmlns:a16="http://schemas.microsoft.com/office/drawing/2014/main" id="{B935245E-0CBF-419F-96F6-AF10230BAF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3936" y="4581092"/>
              <a:ext cx="128897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ge forbindelse 21">
              <a:extLst>
                <a:ext uri="{FF2B5EF4-FFF2-40B4-BE49-F238E27FC236}">
                  <a16:creationId xmlns:a16="http://schemas.microsoft.com/office/drawing/2014/main" id="{A6767D06-C95D-4B99-81B4-0EF4602C1B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8496" y="4581092"/>
              <a:ext cx="0" cy="1362508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59F958A-C5F5-4F5D-95B2-861848BAA2DB}"/>
                </a:ext>
              </a:extLst>
            </p:cNvPr>
            <p:cNvSpPr/>
            <p:nvPr/>
          </p:nvSpPr>
          <p:spPr>
            <a:xfrm>
              <a:off x="3071125" y="5809870"/>
              <a:ext cx="514425" cy="46187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1" name="Tekstfelt 20">
            <a:extLst>
              <a:ext uri="{FF2B5EF4-FFF2-40B4-BE49-F238E27FC236}">
                <a16:creationId xmlns:a16="http://schemas.microsoft.com/office/drawing/2014/main" id="{3E151F6D-8256-4222-A9DB-7953560A61E6}"/>
              </a:ext>
            </a:extLst>
          </p:cNvPr>
          <p:cNvSpPr txBox="1"/>
          <p:nvPr/>
        </p:nvSpPr>
        <p:spPr>
          <a:xfrm>
            <a:off x="6007375" y="3647700"/>
            <a:ext cx="3846822" cy="92333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Vi finder den temperatur hvor 10 g/m3</a:t>
            </a:r>
            <a:br>
              <a:rPr lang="da-DK" dirty="0"/>
            </a:br>
            <a:r>
              <a:rPr lang="da-DK" dirty="0"/>
              <a:t>er det maksimale vanddampindhold</a:t>
            </a:r>
            <a:br>
              <a:rPr lang="da-DK" dirty="0"/>
            </a:br>
            <a:r>
              <a:rPr lang="da-DK" dirty="0"/>
              <a:t>I dette eksempel er det </a:t>
            </a:r>
            <a:r>
              <a:rPr lang="da-DK" dirty="0">
                <a:highlight>
                  <a:srgbClr val="FFFF00"/>
                </a:highlight>
              </a:rPr>
              <a:t>10 ° C </a:t>
            </a:r>
          </a:p>
        </p:txBody>
      </p:sp>
      <p:pic>
        <p:nvPicPr>
          <p:cNvPr id="27" name="Grafik 26" descr="Regn">
            <a:extLst>
              <a:ext uri="{FF2B5EF4-FFF2-40B4-BE49-F238E27FC236}">
                <a16:creationId xmlns:a16="http://schemas.microsoft.com/office/drawing/2014/main" id="{45D55A83-B8CA-4129-9FE2-F7741EC2A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2593" y="4725387"/>
            <a:ext cx="1051657" cy="1051657"/>
          </a:xfrm>
          <a:prstGeom prst="rect">
            <a:avLst/>
          </a:prstGeom>
        </p:spPr>
      </p:pic>
      <p:sp>
        <p:nvSpPr>
          <p:cNvPr id="29" name="Tekstfelt 28">
            <a:extLst>
              <a:ext uri="{FF2B5EF4-FFF2-40B4-BE49-F238E27FC236}">
                <a16:creationId xmlns:a16="http://schemas.microsoft.com/office/drawing/2014/main" id="{D0AF5A7C-3002-4FB6-82D0-B6568A5948A1}"/>
              </a:ext>
            </a:extLst>
          </p:cNvPr>
          <p:cNvSpPr txBox="1"/>
          <p:nvPr/>
        </p:nvSpPr>
        <p:spPr>
          <a:xfrm>
            <a:off x="5214805" y="5440538"/>
            <a:ext cx="5774081" cy="3693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highlight>
                  <a:srgbClr val="FFFF00"/>
                </a:highlight>
              </a:rPr>
              <a:t>Hvad tror du der vil ske hvis luften bliver koldere end 10° C 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4DD05154-B6C5-4847-9BBE-CBCF649C173E}"/>
              </a:ext>
            </a:extLst>
          </p:cNvPr>
          <p:cNvSpPr txBox="1"/>
          <p:nvPr/>
        </p:nvSpPr>
        <p:spPr>
          <a:xfrm>
            <a:off x="6528768" y="6032878"/>
            <a:ext cx="2804037" cy="3693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Ja – det begynder at regne !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8E004B6B-F892-45F6-A0C9-425EB5B35379}"/>
              </a:ext>
            </a:extLst>
          </p:cNvPr>
          <p:cNvSpPr txBox="1"/>
          <p:nvPr/>
        </p:nvSpPr>
        <p:spPr>
          <a:xfrm>
            <a:off x="6253578" y="4702157"/>
            <a:ext cx="2978509" cy="3693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highlight>
                  <a:srgbClr val="FFFF00"/>
                </a:highlight>
              </a:rPr>
              <a:t>dette kaldes luftens </a:t>
            </a:r>
            <a:r>
              <a:rPr lang="da-DK" b="1" u="sng" dirty="0">
                <a:highlight>
                  <a:srgbClr val="FFFF00"/>
                </a:highlight>
              </a:rPr>
              <a:t>dugpunkt</a:t>
            </a:r>
            <a:endParaRPr lang="da-DK" b="1" u="sng" dirty="0"/>
          </a:p>
        </p:txBody>
      </p:sp>
    </p:spTree>
    <p:extLst>
      <p:ext uri="{BB962C8B-B14F-4D97-AF65-F5344CB8AC3E}">
        <p14:creationId xmlns:p14="http://schemas.microsoft.com/office/powerpoint/2010/main" val="97019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3" grpId="0" animBg="1"/>
      <p:bldP spid="21" grpId="0" animBg="1"/>
      <p:bldP spid="29" grpId="0" animBg="1"/>
      <p:bldP spid="30" grpId="0" animBg="1"/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E845C-1C91-4D0F-A6DF-18FD52D2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kan det regne?</a:t>
            </a:r>
            <a:br>
              <a:rPr lang="da-DK" dirty="0"/>
            </a:br>
            <a:r>
              <a:rPr lang="da-DK" dirty="0"/>
              <a:t> I Høj – eller lavtryksområder?</a:t>
            </a:r>
          </a:p>
        </p:txBody>
      </p:sp>
      <p:pic>
        <p:nvPicPr>
          <p:cNvPr id="2050" name="Picture 2" descr="Globale vindsystem - af Otto Leholt">
            <a:extLst>
              <a:ext uri="{FF2B5EF4-FFF2-40B4-BE49-F238E27FC236}">
                <a16:creationId xmlns:a16="http://schemas.microsoft.com/office/drawing/2014/main" id="{0DFBACAD-E30D-4C6E-AC54-858310EF6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893" y="1912916"/>
            <a:ext cx="7039876" cy="494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00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E845C-1C91-4D0F-A6DF-18FD52D2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kan det regne?</a:t>
            </a:r>
            <a:br>
              <a:rPr lang="da-DK" dirty="0"/>
            </a:br>
            <a:r>
              <a:rPr lang="da-DK" dirty="0"/>
              <a:t> I Høj – eller lavtryksområder?</a:t>
            </a:r>
          </a:p>
        </p:txBody>
      </p:sp>
      <p:pic>
        <p:nvPicPr>
          <p:cNvPr id="2050" name="Picture 2" descr="Globale vindsystem - af Otto Leholt">
            <a:extLst>
              <a:ext uri="{FF2B5EF4-FFF2-40B4-BE49-F238E27FC236}">
                <a16:creationId xmlns:a16="http://schemas.microsoft.com/office/drawing/2014/main" id="{0DFBACAD-E30D-4C6E-AC54-858310EF6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893" y="1912916"/>
            <a:ext cx="7039876" cy="494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Regn">
            <a:extLst>
              <a:ext uri="{FF2B5EF4-FFF2-40B4-BE49-F238E27FC236}">
                <a16:creationId xmlns:a16="http://schemas.microsoft.com/office/drawing/2014/main" id="{F8A579B1-7A7D-4771-92E9-45E6CADA3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7899" y="4049740"/>
            <a:ext cx="1051657" cy="1051657"/>
          </a:xfrm>
          <a:prstGeom prst="rect">
            <a:avLst/>
          </a:prstGeom>
        </p:spPr>
      </p:pic>
      <p:pic>
        <p:nvPicPr>
          <p:cNvPr id="5" name="Grafik 4" descr="Regn">
            <a:extLst>
              <a:ext uri="{FF2B5EF4-FFF2-40B4-BE49-F238E27FC236}">
                <a16:creationId xmlns:a16="http://schemas.microsoft.com/office/drawing/2014/main" id="{7164F956-2D49-4B3F-AF4A-8F7C9C915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6678" y="1912916"/>
            <a:ext cx="1051657" cy="10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2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AF1723A-83D7-48D3-B0E5-4A09C556C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71" y="1325563"/>
            <a:ext cx="5240991" cy="4056527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5DF7B4CA-DD7F-4AA8-B1B9-222581C64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37" y="1698171"/>
            <a:ext cx="4914507" cy="27432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5F8BF03-5901-467E-93E1-3E2932EAD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38" y="0"/>
            <a:ext cx="10515600" cy="1325563"/>
          </a:xfrm>
        </p:spPr>
        <p:txBody>
          <a:bodyPr/>
          <a:lstStyle/>
          <a:p>
            <a:r>
              <a:rPr lang="da-DK" dirty="0"/>
              <a:t>Vandets kredsløb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6D47F89-4544-4A63-96E3-63DB953AC77E}"/>
              </a:ext>
            </a:extLst>
          </p:cNvPr>
          <p:cNvSpPr txBox="1"/>
          <p:nvPr/>
        </p:nvSpPr>
        <p:spPr>
          <a:xfrm>
            <a:off x="6096000" y="5485168"/>
            <a:ext cx="373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Vandets kredsløb for Sjælland med tal</a:t>
            </a:r>
          </a:p>
        </p:txBody>
      </p:sp>
    </p:spTree>
    <p:extLst>
      <p:ext uri="{BB962C8B-B14F-4D97-AF65-F5344CB8AC3E}">
        <p14:creationId xmlns:p14="http://schemas.microsoft.com/office/powerpoint/2010/main" val="40876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2DE93-8A30-4C5F-A165-340DDF7D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Sedimenter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DE854A3-BE9A-4ECB-8A28-5AAE98310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81" y="1254461"/>
            <a:ext cx="8063454" cy="537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3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84B53790-8383-44EC-BB64-CD43735E3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21" y="342293"/>
            <a:ext cx="8091567" cy="621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42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F853D-A0A8-4693-8E2F-C29F7C8B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Forurening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F8269E7-2B83-4E51-A60F-78306C5FA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74744"/>
            <a:ext cx="7620000" cy="43815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252265C-9126-436E-824E-D4DBE2DBE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07" y="1754260"/>
            <a:ext cx="7050805" cy="470252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DC9EE8A-0BE7-4A52-B6D6-1D2C60592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74" y="1754260"/>
            <a:ext cx="7249313" cy="482301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6AF152D5-5D57-4B10-840F-79E33CA88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02" y="1849103"/>
            <a:ext cx="7489416" cy="421144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0E61D5FE-921C-4257-9959-ABA14B95A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02" y="1754260"/>
            <a:ext cx="6933914" cy="46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2D235-93A8-4464-8F6F-080BA080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Adgang til rent drikkevand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E423C58-E0EC-41F2-ACC8-D2607FD23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23" y="1690688"/>
            <a:ext cx="9493624" cy="49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2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93CA7-006A-4BF5-80FA-3B50B97D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70" y="255251"/>
            <a:ext cx="10515600" cy="1325563"/>
          </a:xfrm>
        </p:spPr>
        <p:txBody>
          <a:bodyPr/>
          <a:lstStyle/>
          <a:p>
            <a:r>
              <a:rPr lang="da-DK" dirty="0"/>
              <a:t>Gletsjere former det danske landskab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D28A1F2-63D5-4D92-BC31-047AD9B67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2" y="1580814"/>
            <a:ext cx="11430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6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67BEA-E476-49EC-B53B-4EE1B081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 tilstandsformer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47EBA0C-5B23-4A82-AE29-B3BCE076F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r="30867" b="-2"/>
          <a:stretch/>
        </p:blipFill>
        <p:spPr>
          <a:xfrm>
            <a:off x="20" y="10"/>
            <a:ext cx="4059916" cy="424280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461E18B3-E310-42E0-BD56-C770A41043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r="27248" b="-2"/>
          <a:stretch/>
        </p:blipFill>
        <p:spPr>
          <a:xfrm>
            <a:off x="4090482" y="-1"/>
            <a:ext cx="4062918" cy="424281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5D6F327-54CF-408E-8E61-C7B8BCD95C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4" r="20929" b="2"/>
          <a:stretch/>
        </p:blipFill>
        <p:spPr>
          <a:xfrm>
            <a:off x="8132064" y="10"/>
            <a:ext cx="4059936" cy="424280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346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D2311-7E0A-4C58-B4F2-E72FE588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Jorden ligger i den rigtige afstand fra Solen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B40D7A-B73E-47B9-9D4A-6D743BA1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22" y="1136822"/>
            <a:ext cx="10408767" cy="597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B0F9C8EB-EE24-4AA3-A1A8-1332C586C890}"/>
              </a:ext>
            </a:extLst>
          </p:cNvPr>
          <p:cNvSpPr txBox="1"/>
          <p:nvPr/>
        </p:nvSpPr>
        <p:spPr>
          <a:xfrm rot="20036765">
            <a:off x="45441" y="4332680"/>
            <a:ext cx="376737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På Venus er der så varmt (400 ° C)</a:t>
            </a:r>
            <a:br>
              <a:rPr lang="da-DK" dirty="0"/>
            </a:br>
            <a:r>
              <a:rPr lang="da-DK" dirty="0"/>
              <a:t>at vand optræder kun som vanddamp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3943FCD-574C-4F33-8794-8BAA4524F4F2}"/>
              </a:ext>
            </a:extLst>
          </p:cNvPr>
          <p:cNvSpPr txBox="1"/>
          <p:nvPr/>
        </p:nvSpPr>
        <p:spPr>
          <a:xfrm rot="289341">
            <a:off x="4258699" y="3792710"/>
            <a:ext cx="484094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På Mars – og alle de ydre planeter- er der så koldt</a:t>
            </a:r>
            <a:br>
              <a:rPr lang="da-DK" dirty="0"/>
            </a:br>
            <a:r>
              <a:rPr lang="da-DK" dirty="0"/>
              <a:t>at alt  vand er frossent.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FF426B3-6D13-4118-8F1C-D82EFAEDD613}"/>
              </a:ext>
            </a:extLst>
          </p:cNvPr>
          <p:cNvSpPr txBox="1"/>
          <p:nvPr/>
        </p:nvSpPr>
        <p:spPr>
          <a:xfrm>
            <a:off x="2149345" y="5413665"/>
            <a:ext cx="720139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Kun på Jorden – 150 mio. km fra Solen -</a:t>
            </a:r>
            <a:br>
              <a:rPr lang="da-DK" dirty="0"/>
            </a:br>
            <a:r>
              <a:rPr lang="da-DK" dirty="0"/>
              <a:t>er temperaturen mellem ca. minus 50 ° C og + 50 ° C, så  vand kan optræde</a:t>
            </a:r>
            <a:br>
              <a:rPr lang="da-DK" dirty="0"/>
            </a:br>
            <a:r>
              <a:rPr lang="da-DK" dirty="0"/>
              <a:t>i alle tre tilstandsformer</a:t>
            </a:r>
          </a:p>
        </p:txBody>
      </p:sp>
    </p:spTree>
    <p:extLst>
      <p:ext uri="{BB962C8B-B14F-4D97-AF65-F5344CB8AC3E}">
        <p14:creationId xmlns:p14="http://schemas.microsoft.com/office/powerpoint/2010/main" val="11317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3C59B-ABDD-40A4-A2B2-091CD5C6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Vandets kredsløb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0F4576-7C4C-4D33-A916-F68D28B86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62702258-1E85-4323-A31A-7D0E3EF1195E}"/>
              </a:ext>
            </a:extLst>
          </p:cNvPr>
          <p:cNvSpPr/>
          <p:nvPr/>
        </p:nvSpPr>
        <p:spPr>
          <a:xfrm>
            <a:off x="5141273" y="4652603"/>
            <a:ext cx="1864519" cy="50454"/>
          </a:xfrm>
          <a:custGeom>
            <a:avLst/>
            <a:gdLst>
              <a:gd name="connsiteX0" fmla="*/ 0 w 2486025"/>
              <a:gd name="connsiteY0" fmla="*/ 9594 h 67272"/>
              <a:gd name="connsiteX1" fmla="*/ 47625 w 2486025"/>
              <a:gd name="connsiteY1" fmla="*/ 28644 h 67272"/>
              <a:gd name="connsiteX2" fmla="*/ 104775 w 2486025"/>
              <a:gd name="connsiteY2" fmla="*/ 9594 h 67272"/>
              <a:gd name="connsiteX3" fmla="*/ 228600 w 2486025"/>
              <a:gd name="connsiteY3" fmla="*/ 57219 h 67272"/>
              <a:gd name="connsiteX4" fmla="*/ 285750 w 2486025"/>
              <a:gd name="connsiteY4" fmla="*/ 28644 h 67272"/>
              <a:gd name="connsiteX5" fmla="*/ 342900 w 2486025"/>
              <a:gd name="connsiteY5" fmla="*/ 47694 h 67272"/>
              <a:gd name="connsiteX6" fmla="*/ 371475 w 2486025"/>
              <a:gd name="connsiteY6" fmla="*/ 57219 h 67272"/>
              <a:gd name="connsiteX7" fmla="*/ 438150 w 2486025"/>
              <a:gd name="connsiteY7" fmla="*/ 47694 h 67272"/>
              <a:gd name="connsiteX8" fmla="*/ 466725 w 2486025"/>
              <a:gd name="connsiteY8" fmla="*/ 28644 h 67272"/>
              <a:gd name="connsiteX9" fmla="*/ 523875 w 2486025"/>
              <a:gd name="connsiteY9" fmla="*/ 57219 h 67272"/>
              <a:gd name="connsiteX10" fmla="*/ 552450 w 2486025"/>
              <a:gd name="connsiteY10" fmla="*/ 66744 h 67272"/>
              <a:gd name="connsiteX11" fmla="*/ 657225 w 2486025"/>
              <a:gd name="connsiteY11" fmla="*/ 57219 h 67272"/>
              <a:gd name="connsiteX12" fmla="*/ 752475 w 2486025"/>
              <a:gd name="connsiteY12" fmla="*/ 47694 h 67272"/>
              <a:gd name="connsiteX13" fmla="*/ 781050 w 2486025"/>
              <a:gd name="connsiteY13" fmla="*/ 57219 h 67272"/>
              <a:gd name="connsiteX14" fmla="*/ 838200 w 2486025"/>
              <a:gd name="connsiteY14" fmla="*/ 47694 h 67272"/>
              <a:gd name="connsiteX15" fmla="*/ 895350 w 2486025"/>
              <a:gd name="connsiteY15" fmla="*/ 9594 h 67272"/>
              <a:gd name="connsiteX16" fmla="*/ 923925 w 2486025"/>
              <a:gd name="connsiteY16" fmla="*/ 69 h 67272"/>
              <a:gd name="connsiteX17" fmla="*/ 962025 w 2486025"/>
              <a:gd name="connsiteY17" fmla="*/ 9594 h 67272"/>
              <a:gd name="connsiteX18" fmla="*/ 1057275 w 2486025"/>
              <a:gd name="connsiteY18" fmla="*/ 38169 h 67272"/>
              <a:gd name="connsiteX19" fmla="*/ 1123950 w 2486025"/>
              <a:gd name="connsiteY19" fmla="*/ 28644 h 67272"/>
              <a:gd name="connsiteX20" fmla="*/ 1181100 w 2486025"/>
              <a:gd name="connsiteY20" fmla="*/ 9594 h 67272"/>
              <a:gd name="connsiteX21" fmla="*/ 1219200 w 2486025"/>
              <a:gd name="connsiteY21" fmla="*/ 19119 h 67272"/>
              <a:gd name="connsiteX22" fmla="*/ 1247775 w 2486025"/>
              <a:gd name="connsiteY22" fmla="*/ 28644 h 67272"/>
              <a:gd name="connsiteX23" fmla="*/ 1323975 w 2486025"/>
              <a:gd name="connsiteY23" fmla="*/ 19119 h 67272"/>
              <a:gd name="connsiteX24" fmla="*/ 1438275 w 2486025"/>
              <a:gd name="connsiteY24" fmla="*/ 19119 h 67272"/>
              <a:gd name="connsiteX25" fmla="*/ 1543050 w 2486025"/>
              <a:gd name="connsiteY25" fmla="*/ 28644 h 67272"/>
              <a:gd name="connsiteX26" fmla="*/ 1695450 w 2486025"/>
              <a:gd name="connsiteY26" fmla="*/ 28644 h 67272"/>
              <a:gd name="connsiteX27" fmla="*/ 1724025 w 2486025"/>
              <a:gd name="connsiteY27" fmla="*/ 19119 h 67272"/>
              <a:gd name="connsiteX28" fmla="*/ 1838325 w 2486025"/>
              <a:gd name="connsiteY28" fmla="*/ 9594 h 67272"/>
              <a:gd name="connsiteX29" fmla="*/ 2028825 w 2486025"/>
              <a:gd name="connsiteY29" fmla="*/ 19119 h 67272"/>
              <a:gd name="connsiteX30" fmla="*/ 2057400 w 2486025"/>
              <a:gd name="connsiteY30" fmla="*/ 28644 h 67272"/>
              <a:gd name="connsiteX31" fmla="*/ 2133600 w 2486025"/>
              <a:gd name="connsiteY31" fmla="*/ 19119 h 67272"/>
              <a:gd name="connsiteX32" fmla="*/ 2247900 w 2486025"/>
              <a:gd name="connsiteY32" fmla="*/ 9594 h 67272"/>
              <a:gd name="connsiteX33" fmla="*/ 2276475 w 2486025"/>
              <a:gd name="connsiteY33" fmla="*/ 28644 h 67272"/>
              <a:gd name="connsiteX34" fmla="*/ 2314575 w 2486025"/>
              <a:gd name="connsiteY34" fmla="*/ 38169 h 67272"/>
              <a:gd name="connsiteX35" fmla="*/ 2343150 w 2486025"/>
              <a:gd name="connsiteY35" fmla="*/ 47694 h 67272"/>
              <a:gd name="connsiteX36" fmla="*/ 2409825 w 2486025"/>
              <a:gd name="connsiteY36" fmla="*/ 38169 h 67272"/>
              <a:gd name="connsiteX37" fmla="*/ 2486025 w 2486025"/>
              <a:gd name="connsiteY37" fmla="*/ 19119 h 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86025" h="67272">
                <a:moveTo>
                  <a:pt x="0" y="9594"/>
                </a:moveTo>
                <a:cubicBezTo>
                  <a:pt x="15875" y="15944"/>
                  <a:pt x="30527" y="28644"/>
                  <a:pt x="47625" y="28644"/>
                </a:cubicBezTo>
                <a:cubicBezTo>
                  <a:pt x="67705" y="28644"/>
                  <a:pt x="104775" y="9594"/>
                  <a:pt x="104775" y="9594"/>
                </a:cubicBezTo>
                <a:cubicBezTo>
                  <a:pt x="177800" y="82619"/>
                  <a:pt x="135255" y="70554"/>
                  <a:pt x="228600" y="57219"/>
                </a:cubicBezTo>
                <a:cubicBezTo>
                  <a:pt x="239836" y="49728"/>
                  <a:pt x="268849" y="26766"/>
                  <a:pt x="285750" y="28644"/>
                </a:cubicBezTo>
                <a:cubicBezTo>
                  <a:pt x="305708" y="30862"/>
                  <a:pt x="323850" y="41344"/>
                  <a:pt x="342900" y="47694"/>
                </a:cubicBezTo>
                <a:lnTo>
                  <a:pt x="371475" y="57219"/>
                </a:lnTo>
                <a:cubicBezTo>
                  <a:pt x="393700" y="54044"/>
                  <a:pt x="416646" y="54145"/>
                  <a:pt x="438150" y="47694"/>
                </a:cubicBezTo>
                <a:cubicBezTo>
                  <a:pt x="449115" y="44405"/>
                  <a:pt x="455433" y="30526"/>
                  <a:pt x="466725" y="28644"/>
                </a:cubicBezTo>
                <a:cubicBezTo>
                  <a:pt x="484681" y="25651"/>
                  <a:pt x="511436" y="51000"/>
                  <a:pt x="523875" y="57219"/>
                </a:cubicBezTo>
                <a:cubicBezTo>
                  <a:pt x="532855" y="61709"/>
                  <a:pt x="542925" y="63569"/>
                  <a:pt x="552450" y="66744"/>
                </a:cubicBezTo>
                <a:cubicBezTo>
                  <a:pt x="587375" y="63569"/>
                  <a:pt x="622934" y="64567"/>
                  <a:pt x="657225" y="57219"/>
                </a:cubicBezTo>
                <a:cubicBezTo>
                  <a:pt x="764336" y="34267"/>
                  <a:pt x="557079" y="19780"/>
                  <a:pt x="752475" y="47694"/>
                </a:cubicBezTo>
                <a:cubicBezTo>
                  <a:pt x="762000" y="50869"/>
                  <a:pt x="771010" y="57219"/>
                  <a:pt x="781050" y="57219"/>
                </a:cubicBezTo>
                <a:cubicBezTo>
                  <a:pt x="800363" y="57219"/>
                  <a:pt x="820373" y="55122"/>
                  <a:pt x="838200" y="47694"/>
                </a:cubicBezTo>
                <a:cubicBezTo>
                  <a:pt x="859334" y="38888"/>
                  <a:pt x="873630" y="16834"/>
                  <a:pt x="895350" y="9594"/>
                </a:cubicBezTo>
                <a:lnTo>
                  <a:pt x="923925" y="69"/>
                </a:lnTo>
                <a:cubicBezTo>
                  <a:pt x="936625" y="3244"/>
                  <a:pt x="949486" y="5832"/>
                  <a:pt x="962025" y="9594"/>
                </a:cubicBezTo>
                <a:cubicBezTo>
                  <a:pt x="1077973" y="44379"/>
                  <a:pt x="969458" y="16215"/>
                  <a:pt x="1057275" y="38169"/>
                </a:cubicBezTo>
                <a:cubicBezTo>
                  <a:pt x="1079500" y="34994"/>
                  <a:pt x="1102074" y="33692"/>
                  <a:pt x="1123950" y="28644"/>
                </a:cubicBezTo>
                <a:cubicBezTo>
                  <a:pt x="1143516" y="24129"/>
                  <a:pt x="1181100" y="9594"/>
                  <a:pt x="1181100" y="9594"/>
                </a:cubicBezTo>
                <a:cubicBezTo>
                  <a:pt x="1193800" y="12769"/>
                  <a:pt x="1206613" y="15523"/>
                  <a:pt x="1219200" y="19119"/>
                </a:cubicBezTo>
                <a:cubicBezTo>
                  <a:pt x="1228854" y="21877"/>
                  <a:pt x="1237735" y="28644"/>
                  <a:pt x="1247775" y="28644"/>
                </a:cubicBezTo>
                <a:cubicBezTo>
                  <a:pt x="1273373" y="28644"/>
                  <a:pt x="1298575" y="22294"/>
                  <a:pt x="1323975" y="19119"/>
                </a:cubicBezTo>
                <a:cubicBezTo>
                  <a:pt x="1380682" y="217"/>
                  <a:pt x="1340117" y="9303"/>
                  <a:pt x="1438275" y="19119"/>
                </a:cubicBezTo>
                <a:lnTo>
                  <a:pt x="1543050" y="28644"/>
                </a:lnTo>
                <a:cubicBezTo>
                  <a:pt x="1607493" y="50125"/>
                  <a:pt x="1575653" y="43619"/>
                  <a:pt x="1695450" y="28644"/>
                </a:cubicBezTo>
                <a:cubicBezTo>
                  <a:pt x="1705413" y="27399"/>
                  <a:pt x="1714073" y="20446"/>
                  <a:pt x="1724025" y="19119"/>
                </a:cubicBezTo>
                <a:cubicBezTo>
                  <a:pt x="1761922" y="14066"/>
                  <a:pt x="1800225" y="12769"/>
                  <a:pt x="1838325" y="9594"/>
                </a:cubicBezTo>
                <a:cubicBezTo>
                  <a:pt x="1901825" y="12769"/>
                  <a:pt x="1965485" y="13611"/>
                  <a:pt x="2028825" y="19119"/>
                </a:cubicBezTo>
                <a:cubicBezTo>
                  <a:pt x="2038827" y="19989"/>
                  <a:pt x="2047360" y="28644"/>
                  <a:pt x="2057400" y="28644"/>
                </a:cubicBezTo>
                <a:cubicBezTo>
                  <a:pt x="2082998" y="28644"/>
                  <a:pt x="2108200" y="22294"/>
                  <a:pt x="2133600" y="19119"/>
                </a:cubicBezTo>
                <a:cubicBezTo>
                  <a:pt x="2209072" y="-6038"/>
                  <a:pt x="2170943" y="-3232"/>
                  <a:pt x="2247900" y="9594"/>
                </a:cubicBezTo>
                <a:cubicBezTo>
                  <a:pt x="2257425" y="15944"/>
                  <a:pt x="2265953" y="24135"/>
                  <a:pt x="2276475" y="28644"/>
                </a:cubicBezTo>
                <a:cubicBezTo>
                  <a:pt x="2288507" y="33801"/>
                  <a:pt x="2301988" y="34573"/>
                  <a:pt x="2314575" y="38169"/>
                </a:cubicBezTo>
                <a:cubicBezTo>
                  <a:pt x="2324229" y="40927"/>
                  <a:pt x="2333625" y="44519"/>
                  <a:pt x="2343150" y="47694"/>
                </a:cubicBezTo>
                <a:cubicBezTo>
                  <a:pt x="2365375" y="44519"/>
                  <a:pt x="2387949" y="43217"/>
                  <a:pt x="2409825" y="38169"/>
                </a:cubicBezTo>
                <a:cubicBezTo>
                  <a:pt x="2501077" y="17111"/>
                  <a:pt x="2438016" y="19119"/>
                  <a:pt x="2486025" y="19119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9AE1E522-6A2C-4D6E-BD32-7DCDBA267E78}"/>
              </a:ext>
            </a:extLst>
          </p:cNvPr>
          <p:cNvSpPr/>
          <p:nvPr/>
        </p:nvSpPr>
        <p:spPr>
          <a:xfrm>
            <a:off x="5226996" y="3516798"/>
            <a:ext cx="5100638" cy="1557338"/>
          </a:xfrm>
          <a:custGeom>
            <a:avLst/>
            <a:gdLst>
              <a:gd name="connsiteX0" fmla="*/ 0 w 6800850"/>
              <a:gd name="connsiteY0" fmla="*/ 2066925 h 2076450"/>
              <a:gd name="connsiteX1" fmla="*/ 57150 w 6800850"/>
              <a:gd name="connsiteY1" fmla="*/ 2076450 h 2076450"/>
              <a:gd name="connsiteX2" fmla="*/ 1609725 w 6800850"/>
              <a:gd name="connsiteY2" fmla="*/ 2066925 h 2076450"/>
              <a:gd name="connsiteX3" fmla="*/ 1724025 w 6800850"/>
              <a:gd name="connsiteY3" fmla="*/ 2038350 h 2076450"/>
              <a:gd name="connsiteX4" fmla="*/ 1752600 w 6800850"/>
              <a:gd name="connsiteY4" fmla="*/ 2028825 h 2076450"/>
              <a:gd name="connsiteX5" fmla="*/ 1781175 w 6800850"/>
              <a:gd name="connsiteY5" fmla="*/ 2019300 h 2076450"/>
              <a:gd name="connsiteX6" fmla="*/ 1838325 w 6800850"/>
              <a:gd name="connsiteY6" fmla="*/ 1981200 h 2076450"/>
              <a:gd name="connsiteX7" fmla="*/ 1924050 w 6800850"/>
              <a:gd name="connsiteY7" fmla="*/ 1933575 h 2076450"/>
              <a:gd name="connsiteX8" fmla="*/ 1952625 w 6800850"/>
              <a:gd name="connsiteY8" fmla="*/ 1914525 h 2076450"/>
              <a:gd name="connsiteX9" fmla="*/ 1981200 w 6800850"/>
              <a:gd name="connsiteY9" fmla="*/ 1895475 h 2076450"/>
              <a:gd name="connsiteX10" fmla="*/ 2009775 w 6800850"/>
              <a:gd name="connsiteY10" fmla="*/ 1866900 h 2076450"/>
              <a:gd name="connsiteX11" fmla="*/ 2066925 w 6800850"/>
              <a:gd name="connsiteY11" fmla="*/ 1828800 h 2076450"/>
              <a:gd name="connsiteX12" fmla="*/ 2124075 w 6800850"/>
              <a:gd name="connsiteY12" fmla="*/ 1771650 h 2076450"/>
              <a:gd name="connsiteX13" fmla="*/ 2190750 w 6800850"/>
              <a:gd name="connsiteY13" fmla="*/ 1695450 h 2076450"/>
              <a:gd name="connsiteX14" fmla="*/ 2209800 w 6800850"/>
              <a:gd name="connsiteY14" fmla="*/ 1666875 h 2076450"/>
              <a:gd name="connsiteX15" fmla="*/ 2266950 w 6800850"/>
              <a:gd name="connsiteY15" fmla="*/ 1628775 h 2076450"/>
              <a:gd name="connsiteX16" fmla="*/ 2295525 w 6800850"/>
              <a:gd name="connsiteY16" fmla="*/ 1609725 h 2076450"/>
              <a:gd name="connsiteX17" fmla="*/ 2381250 w 6800850"/>
              <a:gd name="connsiteY17" fmla="*/ 1543050 h 2076450"/>
              <a:gd name="connsiteX18" fmla="*/ 2409825 w 6800850"/>
              <a:gd name="connsiteY18" fmla="*/ 1524000 h 2076450"/>
              <a:gd name="connsiteX19" fmla="*/ 2438400 w 6800850"/>
              <a:gd name="connsiteY19" fmla="*/ 1514475 h 2076450"/>
              <a:gd name="connsiteX20" fmla="*/ 2466975 w 6800850"/>
              <a:gd name="connsiteY20" fmla="*/ 1495425 h 2076450"/>
              <a:gd name="connsiteX21" fmla="*/ 2524125 w 6800850"/>
              <a:gd name="connsiteY21" fmla="*/ 1476375 h 2076450"/>
              <a:gd name="connsiteX22" fmla="*/ 2590800 w 6800850"/>
              <a:gd name="connsiteY22" fmla="*/ 1447800 h 2076450"/>
              <a:gd name="connsiteX23" fmla="*/ 2743200 w 6800850"/>
              <a:gd name="connsiteY23" fmla="*/ 1438275 h 2076450"/>
              <a:gd name="connsiteX24" fmla="*/ 3114675 w 6800850"/>
              <a:gd name="connsiteY24" fmla="*/ 1419225 h 2076450"/>
              <a:gd name="connsiteX25" fmla="*/ 3429000 w 6800850"/>
              <a:gd name="connsiteY25" fmla="*/ 1400175 h 2076450"/>
              <a:gd name="connsiteX26" fmla="*/ 3543300 w 6800850"/>
              <a:gd name="connsiteY26" fmla="*/ 1381125 h 2076450"/>
              <a:gd name="connsiteX27" fmla="*/ 3600450 w 6800850"/>
              <a:gd name="connsiteY27" fmla="*/ 1371600 h 2076450"/>
              <a:gd name="connsiteX28" fmla="*/ 3657600 w 6800850"/>
              <a:gd name="connsiteY28" fmla="*/ 1362075 h 2076450"/>
              <a:gd name="connsiteX29" fmla="*/ 3686175 w 6800850"/>
              <a:gd name="connsiteY29" fmla="*/ 1352550 h 2076450"/>
              <a:gd name="connsiteX30" fmla="*/ 3714750 w 6800850"/>
              <a:gd name="connsiteY30" fmla="*/ 1323975 h 2076450"/>
              <a:gd name="connsiteX31" fmla="*/ 3733800 w 6800850"/>
              <a:gd name="connsiteY31" fmla="*/ 1295400 h 2076450"/>
              <a:gd name="connsiteX32" fmla="*/ 3762375 w 6800850"/>
              <a:gd name="connsiteY32" fmla="*/ 1276350 h 2076450"/>
              <a:gd name="connsiteX33" fmla="*/ 3800475 w 6800850"/>
              <a:gd name="connsiteY33" fmla="*/ 1219200 h 2076450"/>
              <a:gd name="connsiteX34" fmla="*/ 3876675 w 6800850"/>
              <a:gd name="connsiteY34" fmla="*/ 1133475 h 2076450"/>
              <a:gd name="connsiteX35" fmla="*/ 3933825 w 6800850"/>
              <a:gd name="connsiteY35" fmla="*/ 1095375 h 2076450"/>
              <a:gd name="connsiteX36" fmla="*/ 4019550 w 6800850"/>
              <a:gd name="connsiteY36" fmla="*/ 1066800 h 2076450"/>
              <a:gd name="connsiteX37" fmla="*/ 4048125 w 6800850"/>
              <a:gd name="connsiteY37" fmla="*/ 1057275 h 2076450"/>
              <a:gd name="connsiteX38" fmla="*/ 4076700 w 6800850"/>
              <a:gd name="connsiteY38" fmla="*/ 1047750 h 2076450"/>
              <a:gd name="connsiteX39" fmla="*/ 4210050 w 6800850"/>
              <a:gd name="connsiteY39" fmla="*/ 1009650 h 2076450"/>
              <a:gd name="connsiteX40" fmla="*/ 4248150 w 6800850"/>
              <a:gd name="connsiteY40" fmla="*/ 990600 h 2076450"/>
              <a:gd name="connsiteX41" fmla="*/ 4276725 w 6800850"/>
              <a:gd name="connsiteY41" fmla="*/ 981075 h 2076450"/>
              <a:gd name="connsiteX42" fmla="*/ 4333875 w 6800850"/>
              <a:gd name="connsiteY42" fmla="*/ 952500 h 2076450"/>
              <a:gd name="connsiteX43" fmla="*/ 4362450 w 6800850"/>
              <a:gd name="connsiteY43" fmla="*/ 923925 h 2076450"/>
              <a:gd name="connsiteX44" fmla="*/ 4419600 w 6800850"/>
              <a:gd name="connsiteY44" fmla="*/ 885825 h 2076450"/>
              <a:gd name="connsiteX45" fmla="*/ 4448175 w 6800850"/>
              <a:gd name="connsiteY45" fmla="*/ 857250 h 2076450"/>
              <a:gd name="connsiteX46" fmla="*/ 4505325 w 6800850"/>
              <a:gd name="connsiteY46" fmla="*/ 819150 h 2076450"/>
              <a:gd name="connsiteX47" fmla="*/ 4562475 w 6800850"/>
              <a:gd name="connsiteY47" fmla="*/ 762000 h 2076450"/>
              <a:gd name="connsiteX48" fmla="*/ 4610100 w 6800850"/>
              <a:gd name="connsiteY48" fmla="*/ 704850 h 2076450"/>
              <a:gd name="connsiteX49" fmla="*/ 4619625 w 6800850"/>
              <a:gd name="connsiteY49" fmla="*/ 676275 h 2076450"/>
              <a:gd name="connsiteX50" fmla="*/ 4657725 w 6800850"/>
              <a:gd name="connsiteY50" fmla="*/ 619125 h 2076450"/>
              <a:gd name="connsiteX51" fmla="*/ 4695825 w 6800850"/>
              <a:gd name="connsiteY51" fmla="*/ 504825 h 2076450"/>
              <a:gd name="connsiteX52" fmla="*/ 4705350 w 6800850"/>
              <a:gd name="connsiteY52" fmla="*/ 476250 h 2076450"/>
              <a:gd name="connsiteX53" fmla="*/ 4714875 w 6800850"/>
              <a:gd name="connsiteY53" fmla="*/ 447675 h 2076450"/>
              <a:gd name="connsiteX54" fmla="*/ 4752975 w 6800850"/>
              <a:gd name="connsiteY54" fmla="*/ 390525 h 2076450"/>
              <a:gd name="connsiteX55" fmla="*/ 4772025 w 6800850"/>
              <a:gd name="connsiteY55" fmla="*/ 361950 h 2076450"/>
              <a:gd name="connsiteX56" fmla="*/ 4829175 w 6800850"/>
              <a:gd name="connsiteY56" fmla="*/ 323850 h 2076450"/>
              <a:gd name="connsiteX57" fmla="*/ 4857750 w 6800850"/>
              <a:gd name="connsiteY57" fmla="*/ 304800 h 2076450"/>
              <a:gd name="connsiteX58" fmla="*/ 4924425 w 6800850"/>
              <a:gd name="connsiteY58" fmla="*/ 285750 h 2076450"/>
              <a:gd name="connsiteX59" fmla="*/ 4981575 w 6800850"/>
              <a:gd name="connsiteY59" fmla="*/ 257175 h 2076450"/>
              <a:gd name="connsiteX60" fmla="*/ 5038725 w 6800850"/>
              <a:gd name="connsiteY60" fmla="*/ 219075 h 2076450"/>
              <a:gd name="connsiteX61" fmla="*/ 5067300 w 6800850"/>
              <a:gd name="connsiteY61" fmla="*/ 200025 h 2076450"/>
              <a:gd name="connsiteX62" fmla="*/ 5095875 w 6800850"/>
              <a:gd name="connsiteY62" fmla="*/ 180975 h 2076450"/>
              <a:gd name="connsiteX63" fmla="*/ 5124450 w 6800850"/>
              <a:gd name="connsiteY63" fmla="*/ 152400 h 2076450"/>
              <a:gd name="connsiteX64" fmla="*/ 5143500 w 6800850"/>
              <a:gd name="connsiteY64" fmla="*/ 123825 h 2076450"/>
              <a:gd name="connsiteX65" fmla="*/ 5200650 w 6800850"/>
              <a:gd name="connsiteY65" fmla="*/ 76200 h 2076450"/>
              <a:gd name="connsiteX66" fmla="*/ 5229225 w 6800850"/>
              <a:gd name="connsiteY66" fmla="*/ 66675 h 2076450"/>
              <a:gd name="connsiteX67" fmla="*/ 5381625 w 6800850"/>
              <a:gd name="connsiteY67" fmla="*/ 47625 h 2076450"/>
              <a:gd name="connsiteX68" fmla="*/ 5448300 w 6800850"/>
              <a:gd name="connsiteY68" fmla="*/ 28575 h 2076450"/>
              <a:gd name="connsiteX69" fmla="*/ 5476875 w 6800850"/>
              <a:gd name="connsiteY69" fmla="*/ 0 h 2076450"/>
              <a:gd name="connsiteX70" fmla="*/ 5572125 w 6800850"/>
              <a:gd name="connsiteY70" fmla="*/ 9525 h 2076450"/>
              <a:gd name="connsiteX71" fmla="*/ 5600700 w 6800850"/>
              <a:gd name="connsiteY71" fmla="*/ 19050 h 2076450"/>
              <a:gd name="connsiteX72" fmla="*/ 5657850 w 6800850"/>
              <a:gd name="connsiteY72" fmla="*/ 76200 h 2076450"/>
              <a:gd name="connsiteX73" fmla="*/ 5686425 w 6800850"/>
              <a:gd name="connsiteY73" fmla="*/ 85725 h 2076450"/>
              <a:gd name="connsiteX74" fmla="*/ 5743575 w 6800850"/>
              <a:gd name="connsiteY74" fmla="*/ 133350 h 2076450"/>
              <a:gd name="connsiteX75" fmla="*/ 5762625 w 6800850"/>
              <a:gd name="connsiteY75" fmla="*/ 190500 h 2076450"/>
              <a:gd name="connsiteX76" fmla="*/ 5781675 w 6800850"/>
              <a:gd name="connsiteY76" fmla="*/ 219075 h 2076450"/>
              <a:gd name="connsiteX77" fmla="*/ 5800725 w 6800850"/>
              <a:gd name="connsiteY77" fmla="*/ 285750 h 2076450"/>
              <a:gd name="connsiteX78" fmla="*/ 5810250 w 6800850"/>
              <a:gd name="connsiteY78" fmla="*/ 314325 h 2076450"/>
              <a:gd name="connsiteX79" fmla="*/ 5829300 w 6800850"/>
              <a:gd name="connsiteY79" fmla="*/ 342900 h 2076450"/>
              <a:gd name="connsiteX80" fmla="*/ 5838825 w 6800850"/>
              <a:gd name="connsiteY80" fmla="*/ 371475 h 2076450"/>
              <a:gd name="connsiteX81" fmla="*/ 5867400 w 6800850"/>
              <a:gd name="connsiteY81" fmla="*/ 390525 h 2076450"/>
              <a:gd name="connsiteX82" fmla="*/ 5905500 w 6800850"/>
              <a:gd name="connsiteY82" fmla="*/ 447675 h 2076450"/>
              <a:gd name="connsiteX83" fmla="*/ 5924550 w 6800850"/>
              <a:gd name="connsiteY83" fmla="*/ 476250 h 2076450"/>
              <a:gd name="connsiteX84" fmla="*/ 5934075 w 6800850"/>
              <a:gd name="connsiteY84" fmla="*/ 504825 h 2076450"/>
              <a:gd name="connsiteX85" fmla="*/ 5972175 w 6800850"/>
              <a:gd name="connsiteY85" fmla="*/ 561975 h 2076450"/>
              <a:gd name="connsiteX86" fmla="*/ 5981700 w 6800850"/>
              <a:gd name="connsiteY86" fmla="*/ 590550 h 2076450"/>
              <a:gd name="connsiteX87" fmla="*/ 6019800 w 6800850"/>
              <a:gd name="connsiteY87" fmla="*/ 647700 h 2076450"/>
              <a:gd name="connsiteX88" fmla="*/ 6057900 w 6800850"/>
              <a:gd name="connsiteY88" fmla="*/ 704850 h 2076450"/>
              <a:gd name="connsiteX89" fmla="*/ 6076950 w 6800850"/>
              <a:gd name="connsiteY89" fmla="*/ 733425 h 2076450"/>
              <a:gd name="connsiteX90" fmla="*/ 6134100 w 6800850"/>
              <a:gd name="connsiteY90" fmla="*/ 847725 h 2076450"/>
              <a:gd name="connsiteX91" fmla="*/ 6162675 w 6800850"/>
              <a:gd name="connsiteY91" fmla="*/ 876300 h 2076450"/>
              <a:gd name="connsiteX92" fmla="*/ 6219825 w 6800850"/>
              <a:gd name="connsiteY92" fmla="*/ 914400 h 2076450"/>
              <a:gd name="connsiteX93" fmla="*/ 6276975 w 6800850"/>
              <a:gd name="connsiteY93" fmla="*/ 952500 h 2076450"/>
              <a:gd name="connsiteX94" fmla="*/ 6334125 w 6800850"/>
              <a:gd name="connsiteY94" fmla="*/ 990600 h 2076450"/>
              <a:gd name="connsiteX95" fmla="*/ 6362700 w 6800850"/>
              <a:gd name="connsiteY95" fmla="*/ 1009650 h 2076450"/>
              <a:gd name="connsiteX96" fmla="*/ 6438900 w 6800850"/>
              <a:gd name="connsiteY96" fmla="*/ 1095375 h 2076450"/>
              <a:gd name="connsiteX97" fmla="*/ 6486525 w 6800850"/>
              <a:gd name="connsiteY97" fmla="*/ 1143000 h 2076450"/>
              <a:gd name="connsiteX98" fmla="*/ 6505575 w 6800850"/>
              <a:gd name="connsiteY98" fmla="*/ 1171575 h 2076450"/>
              <a:gd name="connsiteX99" fmla="*/ 6534150 w 6800850"/>
              <a:gd name="connsiteY99" fmla="*/ 1200150 h 2076450"/>
              <a:gd name="connsiteX100" fmla="*/ 6543675 w 6800850"/>
              <a:gd name="connsiteY100" fmla="*/ 1228725 h 2076450"/>
              <a:gd name="connsiteX101" fmla="*/ 6581775 w 6800850"/>
              <a:gd name="connsiteY101" fmla="*/ 1285875 h 2076450"/>
              <a:gd name="connsiteX102" fmla="*/ 6619875 w 6800850"/>
              <a:gd name="connsiteY102" fmla="*/ 1295400 h 2076450"/>
              <a:gd name="connsiteX103" fmla="*/ 6648450 w 6800850"/>
              <a:gd name="connsiteY103" fmla="*/ 1304925 h 2076450"/>
              <a:gd name="connsiteX104" fmla="*/ 6724650 w 6800850"/>
              <a:gd name="connsiteY104" fmla="*/ 1314450 h 2076450"/>
              <a:gd name="connsiteX105" fmla="*/ 6743700 w 6800850"/>
              <a:gd name="connsiteY105" fmla="*/ 1343025 h 2076450"/>
              <a:gd name="connsiteX106" fmla="*/ 6772275 w 6800850"/>
              <a:gd name="connsiteY106" fmla="*/ 1400175 h 2076450"/>
              <a:gd name="connsiteX107" fmla="*/ 6791325 w 6800850"/>
              <a:gd name="connsiteY107" fmla="*/ 1514475 h 2076450"/>
              <a:gd name="connsiteX108" fmla="*/ 6800850 w 6800850"/>
              <a:gd name="connsiteY108" fmla="*/ 152400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800850" h="2076450">
                <a:moveTo>
                  <a:pt x="0" y="2066925"/>
                </a:moveTo>
                <a:cubicBezTo>
                  <a:pt x="19050" y="2070100"/>
                  <a:pt x="37837" y="2076450"/>
                  <a:pt x="57150" y="2076450"/>
                </a:cubicBezTo>
                <a:lnTo>
                  <a:pt x="1609725" y="2066925"/>
                </a:lnTo>
                <a:cubicBezTo>
                  <a:pt x="1649620" y="2066453"/>
                  <a:pt x="1687089" y="2050662"/>
                  <a:pt x="1724025" y="2038350"/>
                </a:cubicBezTo>
                <a:lnTo>
                  <a:pt x="1752600" y="2028825"/>
                </a:lnTo>
                <a:cubicBezTo>
                  <a:pt x="1762125" y="2025650"/>
                  <a:pt x="1772821" y="2024869"/>
                  <a:pt x="1781175" y="2019300"/>
                </a:cubicBezTo>
                <a:cubicBezTo>
                  <a:pt x="1800225" y="2006600"/>
                  <a:pt x="1816605" y="1988440"/>
                  <a:pt x="1838325" y="1981200"/>
                </a:cubicBezTo>
                <a:cubicBezTo>
                  <a:pt x="1888620" y="1964435"/>
                  <a:pt x="1858546" y="1977244"/>
                  <a:pt x="1924050" y="1933575"/>
                </a:cubicBezTo>
                <a:lnTo>
                  <a:pt x="1952625" y="1914525"/>
                </a:lnTo>
                <a:cubicBezTo>
                  <a:pt x="1962150" y="1908175"/>
                  <a:pt x="1973105" y="1903570"/>
                  <a:pt x="1981200" y="1895475"/>
                </a:cubicBezTo>
                <a:cubicBezTo>
                  <a:pt x="1990725" y="1885950"/>
                  <a:pt x="1999142" y="1875170"/>
                  <a:pt x="2009775" y="1866900"/>
                </a:cubicBezTo>
                <a:cubicBezTo>
                  <a:pt x="2027847" y="1852844"/>
                  <a:pt x="2050736" y="1844989"/>
                  <a:pt x="2066925" y="1828800"/>
                </a:cubicBezTo>
                <a:cubicBezTo>
                  <a:pt x="2085975" y="1809750"/>
                  <a:pt x="2109131" y="1794066"/>
                  <a:pt x="2124075" y="1771650"/>
                </a:cubicBezTo>
                <a:cubicBezTo>
                  <a:pt x="2168525" y="1704975"/>
                  <a:pt x="2143125" y="1727200"/>
                  <a:pt x="2190750" y="1695450"/>
                </a:cubicBezTo>
                <a:cubicBezTo>
                  <a:pt x="2197100" y="1685925"/>
                  <a:pt x="2201185" y="1674413"/>
                  <a:pt x="2209800" y="1666875"/>
                </a:cubicBezTo>
                <a:cubicBezTo>
                  <a:pt x="2227030" y="1651798"/>
                  <a:pt x="2247900" y="1641475"/>
                  <a:pt x="2266950" y="1628775"/>
                </a:cubicBezTo>
                <a:cubicBezTo>
                  <a:pt x="2276475" y="1622425"/>
                  <a:pt x="2287430" y="1617820"/>
                  <a:pt x="2295525" y="1609725"/>
                </a:cubicBezTo>
                <a:cubicBezTo>
                  <a:pt x="2340289" y="1564961"/>
                  <a:pt x="2312892" y="1588622"/>
                  <a:pt x="2381250" y="1543050"/>
                </a:cubicBezTo>
                <a:cubicBezTo>
                  <a:pt x="2390775" y="1536700"/>
                  <a:pt x="2398965" y="1527620"/>
                  <a:pt x="2409825" y="1524000"/>
                </a:cubicBezTo>
                <a:cubicBezTo>
                  <a:pt x="2419350" y="1520825"/>
                  <a:pt x="2429420" y="1518965"/>
                  <a:pt x="2438400" y="1514475"/>
                </a:cubicBezTo>
                <a:cubicBezTo>
                  <a:pt x="2448639" y="1509355"/>
                  <a:pt x="2456514" y="1500074"/>
                  <a:pt x="2466975" y="1495425"/>
                </a:cubicBezTo>
                <a:cubicBezTo>
                  <a:pt x="2485325" y="1487270"/>
                  <a:pt x="2507417" y="1487514"/>
                  <a:pt x="2524125" y="1476375"/>
                </a:cubicBezTo>
                <a:cubicBezTo>
                  <a:pt x="2552202" y="1457657"/>
                  <a:pt x="2554619" y="1451418"/>
                  <a:pt x="2590800" y="1447800"/>
                </a:cubicBezTo>
                <a:cubicBezTo>
                  <a:pt x="2641447" y="1442735"/>
                  <a:pt x="2692376" y="1441047"/>
                  <a:pt x="2743200" y="1438275"/>
                </a:cubicBezTo>
                <a:lnTo>
                  <a:pt x="3114675" y="1419225"/>
                </a:lnTo>
                <a:cubicBezTo>
                  <a:pt x="3238195" y="1378052"/>
                  <a:pt x="3090192" y="1424376"/>
                  <a:pt x="3429000" y="1400175"/>
                </a:cubicBezTo>
                <a:cubicBezTo>
                  <a:pt x="3467527" y="1397423"/>
                  <a:pt x="3505200" y="1387475"/>
                  <a:pt x="3543300" y="1381125"/>
                </a:cubicBezTo>
                <a:lnTo>
                  <a:pt x="3600450" y="1371600"/>
                </a:lnTo>
                <a:cubicBezTo>
                  <a:pt x="3619500" y="1368425"/>
                  <a:pt x="3639278" y="1368182"/>
                  <a:pt x="3657600" y="1362075"/>
                </a:cubicBezTo>
                <a:lnTo>
                  <a:pt x="3686175" y="1352550"/>
                </a:lnTo>
                <a:cubicBezTo>
                  <a:pt x="3695700" y="1343025"/>
                  <a:pt x="3706126" y="1334323"/>
                  <a:pt x="3714750" y="1323975"/>
                </a:cubicBezTo>
                <a:cubicBezTo>
                  <a:pt x="3722079" y="1315181"/>
                  <a:pt x="3725705" y="1303495"/>
                  <a:pt x="3733800" y="1295400"/>
                </a:cubicBezTo>
                <a:cubicBezTo>
                  <a:pt x="3741895" y="1287305"/>
                  <a:pt x="3752850" y="1282700"/>
                  <a:pt x="3762375" y="1276350"/>
                </a:cubicBezTo>
                <a:lnTo>
                  <a:pt x="3800475" y="1219200"/>
                </a:lnTo>
                <a:cubicBezTo>
                  <a:pt x="3823380" y="1184843"/>
                  <a:pt x="3837528" y="1159573"/>
                  <a:pt x="3876675" y="1133475"/>
                </a:cubicBezTo>
                <a:cubicBezTo>
                  <a:pt x="3895725" y="1120775"/>
                  <a:pt x="3912105" y="1102615"/>
                  <a:pt x="3933825" y="1095375"/>
                </a:cubicBezTo>
                <a:lnTo>
                  <a:pt x="4019550" y="1066800"/>
                </a:lnTo>
                <a:lnTo>
                  <a:pt x="4048125" y="1057275"/>
                </a:lnTo>
                <a:cubicBezTo>
                  <a:pt x="4057650" y="1054100"/>
                  <a:pt x="4066960" y="1050185"/>
                  <a:pt x="4076700" y="1047750"/>
                </a:cubicBezTo>
                <a:cubicBezTo>
                  <a:pt x="4101115" y="1041646"/>
                  <a:pt x="4182721" y="1023315"/>
                  <a:pt x="4210050" y="1009650"/>
                </a:cubicBezTo>
                <a:cubicBezTo>
                  <a:pt x="4222750" y="1003300"/>
                  <a:pt x="4235099" y="996193"/>
                  <a:pt x="4248150" y="990600"/>
                </a:cubicBezTo>
                <a:cubicBezTo>
                  <a:pt x="4257378" y="986645"/>
                  <a:pt x="4267745" y="985565"/>
                  <a:pt x="4276725" y="981075"/>
                </a:cubicBezTo>
                <a:cubicBezTo>
                  <a:pt x="4350583" y="944146"/>
                  <a:pt x="4262051" y="976441"/>
                  <a:pt x="4333875" y="952500"/>
                </a:cubicBezTo>
                <a:cubicBezTo>
                  <a:pt x="4343400" y="942975"/>
                  <a:pt x="4351817" y="932195"/>
                  <a:pt x="4362450" y="923925"/>
                </a:cubicBezTo>
                <a:cubicBezTo>
                  <a:pt x="4380522" y="909869"/>
                  <a:pt x="4403411" y="902014"/>
                  <a:pt x="4419600" y="885825"/>
                </a:cubicBezTo>
                <a:cubicBezTo>
                  <a:pt x="4429125" y="876300"/>
                  <a:pt x="4437542" y="865520"/>
                  <a:pt x="4448175" y="857250"/>
                </a:cubicBezTo>
                <a:cubicBezTo>
                  <a:pt x="4466247" y="843194"/>
                  <a:pt x="4489136" y="835339"/>
                  <a:pt x="4505325" y="819150"/>
                </a:cubicBezTo>
                <a:cubicBezTo>
                  <a:pt x="4524375" y="800100"/>
                  <a:pt x="4547531" y="784416"/>
                  <a:pt x="4562475" y="762000"/>
                </a:cubicBezTo>
                <a:cubicBezTo>
                  <a:pt x="4588997" y="722217"/>
                  <a:pt x="4573430" y="741520"/>
                  <a:pt x="4610100" y="704850"/>
                </a:cubicBezTo>
                <a:cubicBezTo>
                  <a:pt x="4613275" y="695325"/>
                  <a:pt x="4614749" y="685052"/>
                  <a:pt x="4619625" y="676275"/>
                </a:cubicBezTo>
                <a:cubicBezTo>
                  <a:pt x="4630744" y="656261"/>
                  <a:pt x="4650485" y="640845"/>
                  <a:pt x="4657725" y="619125"/>
                </a:cubicBezTo>
                <a:lnTo>
                  <a:pt x="4695825" y="504825"/>
                </a:lnTo>
                <a:lnTo>
                  <a:pt x="4705350" y="476250"/>
                </a:lnTo>
                <a:cubicBezTo>
                  <a:pt x="4708525" y="466725"/>
                  <a:pt x="4709306" y="456029"/>
                  <a:pt x="4714875" y="447675"/>
                </a:cubicBezTo>
                <a:lnTo>
                  <a:pt x="4752975" y="390525"/>
                </a:lnTo>
                <a:cubicBezTo>
                  <a:pt x="4759325" y="381000"/>
                  <a:pt x="4762500" y="368300"/>
                  <a:pt x="4772025" y="361950"/>
                </a:cubicBezTo>
                <a:lnTo>
                  <a:pt x="4829175" y="323850"/>
                </a:lnTo>
                <a:cubicBezTo>
                  <a:pt x="4838700" y="317500"/>
                  <a:pt x="4846890" y="308420"/>
                  <a:pt x="4857750" y="304800"/>
                </a:cubicBezTo>
                <a:cubicBezTo>
                  <a:pt x="4898744" y="291135"/>
                  <a:pt x="4876585" y="297710"/>
                  <a:pt x="4924425" y="285750"/>
                </a:cubicBezTo>
                <a:cubicBezTo>
                  <a:pt x="5051280" y="201180"/>
                  <a:pt x="4863269" y="322900"/>
                  <a:pt x="4981575" y="257175"/>
                </a:cubicBezTo>
                <a:cubicBezTo>
                  <a:pt x="5001589" y="246056"/>
                  <a:pt x="5019675" y="231775"/>
                  <a:pt x="5038725" y="219075"/>
                </a:cubicBezTo>
                <a:lnTo>
                  <a:pt x="5067300" y="200025"/>
                </a:lnTo>
                <a:cubicBezTo>
                  <a:pt x="5076825" y="193675"/>
                  <a:pt x="5087780" y="189070"/>
                  <a:pt x="5095875" y="180975"/>
                </a:cubicBezTo>
                <a:cubicBezTo>
                  <a:pt x="5105400" y="171450"/>
                  <a:pt x="5115826" y="162748"/>
                  <a:pt x="5124450" y="152400"/>
                </a:cubicBezTo>
                <a:cubicBezTo>
                  <a:pt x="5131779" y="143606"/>
                  <a:pt x="5136171" y="132619"/>
                  <a:pt x="5143500" y="123825"/>
                </a:cubicBezTo>
                <a:cubicBezTo>
                  <a:pt x="5158547" y="105769"/>
                  <a:pt x="5179243" y="86904"/>
                  <a:pt x="5200650" y="76200"/>
                </a:cubicBezTo>
                <a:cubicBezTo>
                  <a:pt x="5209630" y="71710"/>
                  <a:pt x="5219485" y="69110"/>
                  <a:pt x="5229225" y="66675"/>
                </a:cubicBezTo>
                <a:cubicBezTo>
                  <a:pt x="5285462" y="52616"/>
                  <a:pt x="5316561" y="53540"/>
                  <a:pt x="5381625" y="47625"/>
                </a:cubicBezTo>
                <a:cubicBezTo>
                  <a:pt x="5386706" y="46355"/>
                  <a:pt x="5440101" y="34041"/>
                  <a:pt x="5448300" y="28575"/>
                </a:cubicBezTo>
                <a:cubicBezTo>
                  <a:pt x="5459508" y="21103"/>
                  <a:pt x="5467350" y="9525"/>
                  <a:pt x="5476875" y="0"/>
                </a:cubicBezTo>
                <a:cubicBezTo>
                  <a:pt x="5508625" y="3175"/>
                  <a:pt x="5540588" y="4673"/>
                  <a:pt x="5572125" y="9525"/>
                </a:cubicBezTo>
                <a:cubicBezTo>
                  <a:pt x="5582048" y="11052"/>
                  <a:pt x="5592775" y="12886"/>
                  <a:pt x="5600700" y="19050"/>
                </a:cubicBezTo>
                <a:cubicBezTo>
                  <a:pt x="5621966" y="35590"/>
                  <a:pt x="5632292" y="67681"/>
                  <a:pt x="5657850" y="76200"/>
                </a:cubicBezTo>
                <a:cubicBezTo>
                  <a:pt x="5667375" y="79375"/>
                  <a:pt x="5677445" y="81235"/>
                  <a:pt x="5686425" y="85725"/>
                </a:cubicBezTo>
                <a:cubicBezTo>
                  <a:pt x="5712947" y="98986"/>
                  <a:pt x="5722509" y="112284"/>
                  <a:pt x="5743575" y="133350"/>
                </a:cubicBezTo>
                <a:cubicBezTo>
                  <a:pt x="5749925" y="152400"/>
                  <a:pt x="5751486" y="173792"/>
                  <a:pt x="5762625" y="190500"/>
                </a:cubicBezTo>
                <a:cubicBezTo>
                  <a:pt x="5768975" y="200025"/>
                  <a:pt x="5776555" y="208836"/>
                  <a:pt x="5781675" y="219075"/>
                </a:cubicBezTo>
                <a:cubicBezTo>
                  <a:pt x="5789288" y="234300"/>
                  <a:pt x="5796656" y="271508"/>
                  <a:pt x="5800725" y="285750"/>
                </a:cubicBezTo>
                <a:cubicBezTo>
                  <a:pt x="5803483" y="295404"/>
                  <a:pt x="5805760" y="305345"/>
                  <a:pt x="5810250" y="314325"/>
                </a:cubicBezTo>
                <a:cubicBezTo>
                  <a:pt x="5815370" y="324564"/>
                  <a:pt x="5824180" y="332661"/>
                  <a:pt x="5829300" y="342900"/>
                </a:cubicBezTo>
                <a:cubicBezTo>
                  <a:pt x="5833790" y="351880"/>
                  <a:pt x="5832553" y="363635"/>
                  <a:pt x="5838825" y="371475"/>
                </a:cubicBezTo>
                <a:cubicBezTo>
                  <a:pt x="5845976" y="380414"/>
                  <a:pt x="5857875" y="384175"/>
                  <a:pt x="5867400" y="390525"/>
                </a:cubicBezTo>
                <a:lnTo>
                  <a:pt x="5905500" y="447675"/>
                </a:lnTo>
                <a:cubicBezTo>
                  <a:pt x="5911850" y="457200"/>
                  <a:pt x="5920930" y="465390"/>
                  <a:pt x="5924550" y="476250"/>
                </a:cubicBezTo>
                <a:cubicBezTo>
                  <a:pt x="5927725" y="485775"/>
                  <a:pt x="5929199" y="496048"/>
                  <a:pt x="5934075" y="504825"/>
                </a:cubicBezTo>
                <a:cubicBezTo>
                  <a:pt x="5945194" y="524839"/>
                  <a:pt x="5964935" y="540255"/>
                  <a:pt x="5972175" y="561975"/>
                </a:cubicBezTo>
                <a:cubicBezTo>
                  <a:pt x="5975350" y="571500"/>
                  <a:pt x="5976824" y="581773"/>
                  <a:pt x="5981700" y="590550"/>
                </a:cubicBezTo>
                <a:cubicBezTo>
                  <a:pt x="5992819" y="610564"/>
                  <a:pt x="6007100" y="628650"/>
                  <a:pt x="6019800" y="647700"/>
                </a:cubicBezTo>
                <a:lnTo>
                  <a:pt x="6057900" y="704850"/>
                </a:lnTo>
                <a:cubicBezTo>
                  <a:pt x="6064250" y="714375"/>
                  <a:pt x="6073330" y="722565"/>
                  <a:pt x="6076950" y="733425"/>
                </a:cubicBezTo>
                <a:cubicBezTo>
                  <a:pt x="6092444" y="779906"/>
                  <a:pt x="6097171" y="810796"/>
                  <a:pt x="6134100" y="847725"/>
                </a:cubicBezTo>
                <a:cubicBezTo>
                  <a:pt x="6143625" y="857250"/>
                  <a:pt x="6152042" y="868030"/>
                  <a:pt x="6162675" y="876300"/>
                </a:cubicBezTo>
                <a:cubicBezTo>
                  <a:pt x="6180747" y="890356"/>
                  <a:pt x="6200775" y="901700"/>
                  <a:pt x="6219825" y="914400"/>
                </a:cubicBezTo>
                <a:lnTo>
                  <a:pt x="6276975" y="952500"/>
                </a:lnTo>
                <a:lnTo>
                  <a:pt x="6334125" y="990600"/>
                </a:lnTo>
                <a:lnTo>
                  <a:pt x="6362700" y="1009650"/>
                </a:lnTo>
                <a:cubicBezTo>
                  <a:pt x="6450288" y="1141032"/>
                  <a:pt x="6354276" y="1010751"/>
                  <a:pt x="6438900" y="1095375"/>
                </a:cubicBezTo>
                <a:cubicBezTo>
                  <a:pt x="6502400" y="1158875"/>
                  <a:pt x="6410325" y="1092200"/>
                  <a:pt x="6486525" y="1143000"/>
                </a:cubicBezTo>
                <a:cubicBezTo>
                  <a:pt x="6492875" y="1152525"/>
                  <a:pt x="6498246" y="1162781"/>
                  <a:pt x="6505575" y="1171575"/>
                </a:cubicBezTo>
                <a:cubicBezTo>
                  <a:pt x="6514199" y="1181923"/>
                  <a:pt x="6526678" y="1188942"/>
                  <a:pt x="6534150" y="1200150"/>
                </a:cubicBezTo>
                <a:cubicBezTo>
                  <a:pt x="6539719" y="1208504"/>
                  <a:pt x="6538799" y="1219948"/>
                  <a:pt x="6543675" y="1228725"/>
                </a:cubicBezTo>
                <a:cubicBezTo>
                  <a:pt x="6554794" y="1248739"/>
                  <a:pt x="6559563" y="1280322"/>
                  <a:pt x="6581775" y="1285875"/>
                </a:cubicBezTo>
                <a:cubicBezTo>
                  <a:pt x="6594475" y="1289050"/>
                  <a:pt x="6607288" y="1291804"/>
                  <a:pt x="6619875" y="1295400"/>
                </a:cubicBezTo>
                <a:cubicBezTo>
                  <a:pt x="6629529" y="1298158"/>
                  <a:pt x="6638572" y="1303129"/>
                  <a:pt x="6648450" y="1304925"/>
                </a:cubicBezTo>
                <a:cubicBezTo>
                  <a:pt x="6673635" y="1309504"/>
                  <a:pt x="6699250" y="1311275"/>
                  <a:pt x="6724650" y="1314450"/>
                </a:cubicBezTo>
                <a:cubicBezTo>
                  <a:pt x="6731000" y="1323975"/>
                  <a:pt x="6738580" y="1332786"/>
                  <a:pt x="6743700" y="1343025"/>
                </a:cubicBezTo>
                <a:cubicBezTo>
                  <a:pt x="6783135" y="1421895"/>
                  <a:pt x="6717680" y="1318283"/>
                  <a:pt x="6772275" y="1400175"/>
                </a:cubicBezTo>
                <a:cubicBezTo>
                  <a:pt x="6775293" y="1427337"/>
                  <a:pt x="6775368" y="1482560"/>
                  <a:pt x="6791325" y="1514475"/>
                </a:cubicBezTo>
                <a:cubicBezTo>
                  <a:pt x="6793333" y="1518491"/>
                  <a:pt x="6797675" y="1520825"/>
                  <a:pt x="6800850" y="15240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Grafik 9" descr="Regn">
            <a:extLst>
              <a:ext uri="{FF2B5EF4-FFF2-40B4-BE49-F238E27FC236}">
                <a16:creationId xmlns:a16="http://schemas.microsoft.com/office/drawing/2014/main" id="{1FE12A0D-8C82-4868-AEA4-65CDB590E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3532" y="2796112"/>
            <a:ext cx="554306" cy="554306"/>
          </a:xfrm>
          <a:prstGeom prst="rect">
            <a:avLst/>
          </a:prstGeom>
        </p:spPr>
      </p:pic>
      <p:pic>
        <p:nvPicPr>
          <p:cNvPr id="24" name="Grafik 23" descr="Sol">
            <a:extLst>
              <a:ext uri="{FF2B5EF4-FFF2-40B4-BE49-F238E27FC236}">
                <a16:creationId xmlns:a16="http://schemas.microsoft.com/office/drawing/2014/main" id="{6A81707E-0556-4772-990F-4F16D4627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1999" y="1591056"/>
            <a:ext cx="1068649" cy="1068649"/>
          </a:xfrm>
          <a:prstGeom prst="rect">
            <a:avLst/>
          </a:prstGeom>
        </p:spPr>
      </p:pic>
      <p:pic>
        <p:nvPicPr>
          <p:cNvPr id="9" name="Grafik 8" descr="Regn">
            <a:extLst>
              <a:ext uri="{FF2B5EF4-FFF2-40B4-BE49-F238E27FC236}">
                <a16:creationId xmlns:a16="http://schemas.microsoft.com/office/drawing/2014/main" id="{A8772AE5-F900-4E4E-AB18-28DC6230F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6979" y="2283619"/>
            <a:ext cx="872768" cy="872768"/>
          </a:xfrm>
          <a:prstGeom prst="rect">
            <a:avLst/>
          </a:prstGeom>
        </p:spPr>
      </p:pic>
      <p:sp>
        <p:nvSpPr>
          <p:cNvPr id="33" name="Titel 32">
            <a:extLst>
              <a:ext uri="{FF2B5EF4-FFF2-40B4-BE49-F238E27FC236}">
                <a16:creationId xmlns:a16="http://schemas.microsoft.com/office/drawing/2014/main" id="{10E16F35-4627-416F-91A0-62047BD4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Vandets kredsløb</a:t>
            </a:r>
          </a:p>
        </p:txBody>
      </p:sp>
      <p:sp>
        <p:nvSpPr>
          <p:cNvPr id="34" name="Pil: bøjet til venstre 33">
            <a:extLst>
              <a:ext uri="{FF2B5EF4-FFF2-40B4-BE49-F238E27FC236}">
                <a16:creationId xmlns:a16="http://schemas.microsoft.com/office/drawing/2014/main" id="{D7B0C8FE-064E-4626-8BA8-81B5D6C95AF3}"/>
              </a:ext>
            </a:extLst>
          </p:cNvPr>
          <p:cNvSpPr/>
          <p:nvPr/>
        </p:nvSpPr>
        <p:spPr>
          <a:xfrm rot="16425666">
            <a:off x="6896053" y="1051467"/>
            <a:ext cx="1039130" cy="3489290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5" name="Pil: bøjet til venstre 34">
            <a:extLst>
              <a:ext uri="{FF2B5EF4-FFF2-40B4-BE49-F238E27FC236}">
                <a16:creationId xmlns:a16="http://schemas.microsoft.com/office/drawing/2014/main" id="{2A4983AF-FDDE-4C58-97E5-CEBE9CCB5135}"/>
              </a:ext>
            </a:extLst>
          </p:cNvPr>
          <p:cNvSpPr/>
          <p:nvPr/>
        </p:nvSpPr>
        <p:spPr>
          <a:xfrm rot="5400000">
            <a:off x="6710133" y="3012540"/>
            <a:ext cx="1039130" cy="3489290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4A9EDC6-9CBB-411B-9A6E-A8ACF12B7D34}"/>
              </a:ext>
            </a:extLst>
          </p:cNvPr>
          <p:cNvSpPr txBox="1"/>
          <p:nvPr/>
        </p:nvSpPr>
        <p:spPr>
          <a:xfrm>
            <a:off x="425315" y="1138922"/>
            <a:ext cx="250395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Vandets kredsløb </a:t>
            </a:r>
            <a:br>
              <a:rPr lang="da-DK" dirty="0"/>
            </a:br>
            <a:r>
              <a:rPr lang="da-DK" dirty="0"/>
              <a:t>drives af energi fra Solen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02CD123-365E-4CC8-8DEA-F0B02723524A}"/>
              </a:ext>
            </a:extLst>
          </p:cNvPr>
          <p:cNvSpPr txBox="1"/>
          <p:nvPr/>
        </p:nvSpPr>
        <p:spPr>
          <a:xfrm>
            <a:off x="178812" y="2680325"/>
            <a:ext cx="39885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Solens opvarmning får: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dirty="0"/>
              <a:t>Vand til at </a:t>
            </a:r>
            <a:r>
              <a:rPr lang="da-DK" dirty="0">
                <a:highlight>
                  <a:srgbClr val="FFFF00"/>
                </a:highlight>
              </a:rPr>
              <a:t>fordampe</a:t>
            </a:r>
            <a:r>
              <a:rPr lang="da-DK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dirty="0"/>
              <a:t>Skaber </a:t>
            </a:r>
            <a:r>
              <a:rPr lang="da-DK" dirty="0">
                <a:highlight>
                  <a:srgbClr val="FFFF00"/>
                </a:highlight>
              </a:rPr>
              <a:t>lavtryk og højtryk</a:t>
            </a:r>
            <a:r>
              <a:rPr lang="da-DK" dirty="0"/>
              <a:t>, og dermed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dirty="0">
                <a:highlight>
                  <a:srgbClr val="FFFF00"/>
                </a:highlight>
              </a:rPr>
              <a:t>vinde</a:t>
            </a:r>
            <a:r>
              <a:rPr lang="da-DK" dirty="0"/>
              <a:t> som transporterer vanddamp </a:t>
            </a:r>
            <a:br>
              <a:rPr lang="da-DK" dirty="0"/>
            </a:br>
            <a:r>
              <a:rPr lang="da-DK" dirty="0"/>
              <a:t>fra oceanerne ind over kontinenterne</a:t>
            </a:r>
          </a:p>
        </p:txBody>
      </p:sp>
    </p:spTree>
    <p:extLst>
      <p:ext uri="{BB962C8B-B14F-4D97-AF65-F5344CB8AC3E}">
        <p14:creationId xmlns:p14="http://schemas.microsoft.com/office/powerpoint/2010/main" val="17458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3175">
          <a:solidFill>
            <a:schemeClr val="bg1">
              <a:lumMod val="75000"/>
            </a:schemeClr>
          </a:solidFill>
        </a:ln>
      </a:spPr>
      <a:bodyPr wrap="none" rtlCol="0">
        <a:spAutoFit/>
      </a:bodyPr>
      <a:lstStyle>
        <a:defPPr algn="ct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1447</Words>
  <Application>Microsoft Office PowerPoint</Application>
  <PresentationFormat>Widescreen</PresentationFormat>
  <Paragraphs>301</Paragraphs>
  <Slides>42</Slides>
  <Notes>0</Notes>
  <HiddenSlides>10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42</vt:i4>
      </vt:variant>
    </vt:vector>
  </HeadingPairs>
  <TitlesOfParts>
    <vt:vector size="47" baseType="lpstr">
      <vt:lpstr>Arial</vt:lpstr>
      <vt:lpstr>Arial</vt:lpstr>
      <vt:lpstr>Calibri</vt:lpstr>
      <vt:lpstr>Calibri Light</vt:lpstr>
      <vt:lpstr>Office-tema</vt:lpstr>
      <vt:lpstr>Hydrologi</vt:lpstr>
      <vt:lpstr>Hvorfra kommer vandet ..?</vt:lpstr>
      <vt:lpstr>Vandet former landskabet </vt:lpstr>
      <vt:lpstr>Sedimenter</vt:lpstr>
      <vt:lpstr>Gletsjere former det danske landskab</vt:lpstr>
      <vt:lpstr>Tre tilstandsformer</vt:lpstr>
      <vt:lpstr>Jorden ligger i den rigtige afstand fra Solen</vt:lpstr>
      <vt:lpstr>Vandets kredsløb</vt:lpstr>
      <vt:lpstr>Vandets kredsløb</vt:lpstr>
      <vt:lpstr>Vandets kredsløb</vt:lpstr>
      <vt:lpstr>Globale vindsystem og transport af vanddamp</vt:lpstr>
      <vt:lpstr>Vandbalanceligningen </vt:lpstr>
      <vt:lpstr>Vandbalanceligningen &amp; Vandets kredsløb</vt:lpstr>
      <vt:lpstr>PowerPoint-præsentation</vt:lpstr>
      <vt:lpstr>Vandets kredsløb –  globale tal i 1000 km3</vt:lpstr>
      <vt:lpstr>Nedbørs overskud / underskud</vt:lpstr>
      <vt:lpstr>Vandbalance i Danmark</vt:lpstr>
      <vt:lpstr>Vandbalance i Danmark</vt:lpstr>
      <vt:lpstr>Fordampning  </vt:lpstr>
      <vt:lpstr>Fordampning – Akt. / Pot. </vt:lpstr>
      <vt:lpstr>Fordampning – Akt. / Pot. </vt:lpstr>
      <vt:lpstr>Fugtighedsindeks</vt:lpstr>
      <vt:lpstr>Fordampning – Akt. / Pot. </vt:lpstr>
      <vt:lpstr>Afstrømning – Au og Ao </vt:lpstr>
      <vt:lpstr>Afstrømning, terræn og jordbund</vt:lpstr>
      <vt:lpstr>Oversvømmelser, mudderskred og tørke </vt:lpstr>
      <vt:lpstr>Jordbunden i Danmark</vt:lpstr>
      <vt:lpstr>Nedbørsfordeling og  Afstrømning (Au) i Danmark</vt:lpstr>
      <vt:lpstr>Jordbund og arealanvendelse i Danmark </vt:lpstr>
      <vt:lpstr>PowerPoint-præsentation</vt:lpstr>
      <vt:lpstr>Jordbunden i Danmark </vt:lpstr>
      <vt:lpstr>Luftfugtighed</vt:lpstr>
      <vt:lpstr>Luftens mætningskurve</vt:lpstr>
      <vt:lpstr>Luftens relative luftfugtighed (1)</vt:lpstr>
      <vt:lpstr>Luftens relative luftfugtighed (2)</vt:lpstr>
      <vt:lpstr>Luftens dugpunkt = 100% luftfugtighed</vt:lpstr>
      <vt:lpstr>Hvor kan det regne?  I Høj – eller lavtryksområder?</vt:lpstr>
      <vt:lpstr>Hvor kan det regne?  I Høj – eller lavtryksområder?</vt:lpstr>
      <vt:lpstr>Vandets kredsløb</vt:lpstr>
      <vt:lpstr>PowerPoint-præsentation</vt:lpstr>
      <vt:lpstr>Forurening </vt:lpstr>
      <vt:lpstr>Adgang til rent drikkevand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</dc:title>
  <dc:creator>otto leholt</dc:creator>
  <cp:lastModifiedBy>otto leholt</cp:lastModifiedBy>
  <cp:revision>62</cp:revision>
  <dcterms:created xsi:type="dcterms:W3CDTF">2020-09-19T06:26:11Z</dcterms:created>
  <dcterms:modified xsi:type="dcterms:W3CDTF">2020-09-26T12:17:48Z</dcterms:modified>
</cp:coreProperties>
</file>