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411" r:id="rId3"/>
    <p:sldId id="392" r:id="rId4"/>
    <p:sldId id="362" r:id="rId5"/>
    <p:sldId id="400" r:id="rId6"/>
    <p:sldId id="398" r:id="rId7"/>
    <p:sldId id="399" r:id="rId8"/>
    <p:sldId id="394" r:id="rId9"/>
    <p:sldId id="369" r:id="rId10"/>
    <p:sldId id="278" r:id="rId11"/>
    <p:sldId id="401" r:id="rId12"/>
    <p:sldId id="358" r:id="rId13"/>
    <p:sldId id="402" r:id="rId14"/>
    <p:sldId id="404" r:id="rId15"/>
    <p:sldId id="406" r:id="rId16"/>
    <p:sldId id="403" r:id="rId17"/>
    <p:sldId id="378" r:id="rId18"/>
    <p:sldId id="395" r:id="rId19"/>
    <p:sldId id="396" r:id="rId20"/>
    <p:sldId id="408" r:id="rId21"/>
    <p:sldId id="409" r:id="rId22"/>
    <p:sldId id="405" r:id="rId23"/>
    <p:sldId id="410" r:id="rId24"/>
    <p:sldId id="412" r:id="rId25"/>
    <p:sldId id="370" r:id="rId26"/>
    <p:sldId id="413" r:id="rId27"/>
    <p:sldId id="415" r:id="rId28"/>
    <p:sldId id="364" r:id="rId29"/>
    <p:sldId id="373" r:id="rId30"/>
    <p:sldId id="357" r:id="rId31"/>
    <p:sldId id="374" r:id="rId32"/>
    <p:sldId id="416" r:id="rId33"/>
    <p:sldId id="360" r:id="rId34"/>
    <p:sldId id="366" r:id="rId35"/>
    <p:sldId id="375" r:id="rId36"/>
    <p:sldId id="359" r:id="rId37"/>
    <p:sldId id="265" r:id="rId38"/>
    <p:sldId id="261" r:id="rId39"/>
    <p:sldId id="361" r:id="rId40"/>
    <p:sldId id="376" r:id="rId41"/>
    <p:sldId id="377" r:id="rId42"/>
    <p:sldId id="384" r:id="rId43"/>
    <p:sldId id="414" r:id="rId44"/>
  </p:sldIdLst>
  <p:sldSz cx="12192000" cy="6858000"/>
  <p:notesSz cx="9928225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45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0D7A1-7D7D-4708-9B8D-592DC4D24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30F2449-E50B-4C97-B787-C092BF0EE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976A5F-D634-45D2-8EAE-B6E97B20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9E3-D051-4B19-9DAA-5C373D20532F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12EE3E3-0CA4-4677-8719-D2E39E23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10D93F-FC9B-49E2-9886-9C18FFEC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196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C8049-DCD7-4755-8DF8-48E665F4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56E0D96-28EA-4AEA-A4CB-084F08961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70B0857-0077-473B-9995-2D35B39B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9E3-D051-4B19-9DAA-5C373D20532F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3A92CE-A9B8-4850-9320-B9486C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E4D782-23B6-4B3A-B3DD-E96908B4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190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F397F9D-73F2-438B-95B9-617F5B88B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4899DEC-02B9-4A19-84A7-41B210647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351248-CAF4-43D5-8ADC-DF90D6D12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9E3-D051-4B19-9DAA-5C373D20532F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A336FB-51FC-4F15-A357-23FA9A75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A7B40B-D06A-4851-9E75-A7DD3400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381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3EE9C1-82CC-4C28-AF50-87C53530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5B70CE-FFCA-476E-9510-B14C49C8A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3E42759-8D0F-4022-A23A-EED36167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9E3-D051-4B19-9DAA-5C373D20532F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E614BCE-A8A2-4E1B-B2A8-72A45B7B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DA03C2-02AA-4E0A-8E77-4AF4D984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579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75165-2A31-40F7-AFC1-56612CCC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05D5E9-DA29-4F76-AE35-A032B84D4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F190E0-057F-41C8-A7D4-26667237A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9E3-D051-4B19-9DAA-5C373D20532F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29074C-A2BC-40C0-8D0C-B7D6153DB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A18D38C-75B3-4196-B1B6-50752BB7E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572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F5C59-46D9-44BE-A682-4E3F6318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B53041-C9AC-450B-87A4-0EC893D3A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59F66F7-1586-484A-9A02-844C401CF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F4C457-5DF2-402C-A382-971176FE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9E3-D051-4B19-9DAA-5C373D20532F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B84F8BB-088F-4ECE-AE3C-2054240D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F0753FC-618B-42B8-85F9-DC362A62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612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5F1B7-D8D7-4C9F-9C42-DF726124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693B90-D618-4C69-991D-32E23FC56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D1A1C7F-672F-4D18-868B-306AB3B8D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ED24438-C126-49AA-9118-727AD8426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12777E6-2176-4163-94EC-58541ED08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88B0062-B5B2-43BB-AC46-2ADDEB207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9E3-D051-4B19-9DAA-5C373D20532F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2B8126-9904-46AB-9FDD-479F5FD7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6A0AD1E-7000-4469-B02F-5BEF93C7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669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76ED6-1C33-4AE8-A3E5-ECD51C0B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29379B1-63F9-4327-AED3-FF5412BEA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9E3-D051-4B19-9DAA-5C373D20532F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FDE76E0-118C-47E8-8C05-B7BF1216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© Otto Leholt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DD478E7-54D3-4745-A04E-E9FFDD57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Grafik 6" descr="Hjem">
            <a:hlinkClick r:id="rId2" action="ppaction://hlinksldjump"/>
            <a:extLst>
              <a:ext uri="{FF2B5EF4-FFF2-40B4-BE49-F238E27FC236}">
                <a16:creationId xmlns:a16="http://schemas.microsoft.com/office/drawing/2014/main" id="{5D4C1505-01C2-4368-B142-F01B9188E9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08280" y="61881"/>
            <a:ext cx="36512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5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277D4CC-54AE-471B-923E-3EBD14E4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9E3-D051-4B19-9DAA-5C373D20532F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C2375AB-C0AB-46D2-9A39-8BAA9A8A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B7878FF-9258-4154-9C4A-673A0DDB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68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44041-ABC2-49AF-922E-6716B831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77D3E8-4EFF-4489-9D43-F26CD1FB9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673D899-88A1-42BF-9E73-27B5E91CC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AFAB958-3356-4029-9F81-A3AF4571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9E3-D051-4B19-9DAA-5C373D20532F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D948C74-73A1-48C9-A165-F718D604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D5D2513-4146-45B1-9421-2E03ACA4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767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EC627-9E0B-40EC-BB7A-A93BC41B8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EE556BE-DC0D-4FE0-A915-1D37E03A7A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61AC4CC-F67B-4E00-BEAC-F3882BEBE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FD50921-5900-486B-8344-C4A91D6C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9E3-D051-4B19-9DAA-5C373D20532F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4EF4B6B-8C02-4FB2-99CA-9BDCD9B5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2EE3D97-FBBA-4472-BA8A-11F954807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38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F3D1F61-B23F-4033-97B4-A3E0C12B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EC4A72E-95F1-47F5-BE07-2B61C9AA5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E9A0BA-5B09-4132-840F-715D7F57C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B59E3-D051-4B19-9DAA-5C373D20532F}" type="datetimeFigureOut">
              <a:rPr lang="da-DK" smtClean="0"/>
              <a:t>05-09-2023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8FCE04F-2802-49ED-8A53-CCFDC04FC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1C77850-8518-4781-8388-E2F461BE8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CBF97-D8BE-478A-8EE8-FA892F649E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911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0.svg"/><Relationship Id="rId7" Type="http://schemas.openxmlformats.org/officeDocument/2006/relationships/image" Target="../media/image2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3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28.svg"/><Relationship Id="rId4" Type="http://schemas.openxmlformats.org/officeDocument/2006/relationships/image" Target="../media/image43.sv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Relationship Id="rId9" Type="http://schemas.openxmlformats.org/officeDocument/2006/relationships/image" Target="../media/image5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3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3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28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4" Type="http://schemas.openxmlformats.org/officeDocument/2006/relationships/image" Target="../media/image5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4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3" Type="http://schemas.openxmlformats.org/officeDocument/2006/relationships/image" Target="../media/image59.jp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C35A348-C5D6-4112-9FDD-93A493B01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F67BEA-E476-49EC-B53B-4EE1B081F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189" y="4871880"/>
            <a:ext cx="6143626" cy="1400400"/>
          </a:xfrm>
        </p:spPr>
        <p:txBody>
          <a:bodyPr vert="horz" wrap="square" lIns="91440" tIns="45720" rIns="91440" bIns="45720" rtlCol="0" anchor="b">
            <a:normAutofit fontScale="90000"/>
          </a:bodyPr>
          <a:lstStyle/>
          <a:p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Vandets</a:t>
            </a: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kredsløb</a:t>
            </a: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1.del 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5D6F327-54CF-408E-8E61-C7B8BCD95C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19703" b="-2"/>
          <a:stretch/>
        </p:blipFill>
        <p:spPr>
          <a:xfrm>
            <a:off x="20" y="10"/>
            <a:ext cx="4000480" cy="4005933"/>
          </a:xfrm>
          <a:custGeom>
            <a:avLst/>
            <a:gdLst/>
            <a:ahLst/>
            <a:cxnLst/>
            <a:rect l="l" t="t" r="r" b="b"/>
            <a:pathLst>
              <a:path w="4000500" h="4005943">
                <a:moveTo>
                  <a:pt x="0" y="0"/>
                </a:moveTo>
                <a:lnTo>
                  <a:pt x="4000500" y="0"/>
                </a:lnTo>
                <a:lnTo>
                  <a:pt x="4000500" y="3936797"/>
                </a:lnTo>
                <a:lnTo>
                  <a:pt x="3316514" y="4005943"/>
                </a:lnTo>
                <a:lnTo>
                  <a:pt x="0" y="3964175"/>
                </a:lnTo>
                <a:close/>
              </a:path>
            </a:pathLst>
          </a:cu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47EBA0C-5B23-4A82-AE29-B3BCE076F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r="30346" b="2"/>
          <a:stretch/>
        </p:blipFill>
        <p:spPr>
          <a:xfrm>
            <a:off x="4191002" y="10"/>
            <a:ext cx="3809998" cy="3917529"/>
          </a:xfrm>
          <a:custGeom>
            <a:avLst/>
            <a:gdLst/>
            <a:ahLst/>
            <a:cxnLst/>
            <a:rect l="l" t="t" r="r" b="b"/>
            <a:pathLst>
              <a:path w="3809998" h="3917539">
                <a:moveTo>
                  <a:pt x="0" y="0"/>
                </a:moveTo>
                <a:lnTo>
                  <a:pt x="3809998" y="0"/>
                </a:lnTo>
                <a:lnTo>
                  <a:pt x="3809998" y="3909212"/>
                </a:lnTo>
                <a:lnTo>
                  <a:pt x="1781628" y="3737429"/>
                </a:lnTo>
                <a:lnTo>
                  <a:pt x="0" y="3917539"/>
                </a:lnTo>
                <a:close/>
              </a:path>
            </a:pathLst>
          </a:cu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461E18B3-E310-42E0-BD56-C770A41043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0" r="25810" b="2"/>
          <a:stretch/>
        </p:blipFill>
        <p:spPr>
          <a:xfrm>
            <a:off x="8191500" y="10"/>
            <a:ext cx="4000500" cy="3959022"/>
          </a:xfrm>
          <a:custGeom>
            <a:avLst/>
            <a:gdLst/>
            <a:ahLst/>
            <a:cxnLst/>
            <a:rect l="l" t="t" r="r" b="b"/>
            <a:pathLst>
              <a:path w="4000500" h="3959032">
                <a:moveTo>
                  <a:pt x="0" y="0"/>
                </a:moveTo>
                <a:lnTo>
                  <a:pt x="4000500" y="0"/>
                </a:lnTo>
                <a:lnTo>
                  <a:pt x="4000500" y="3959032"/>
                </a:lnTo>
                <a:lnTo>
                  <a:pt x="9072" y="3926114"/>
                </a:lnTo>
                <a:lnTo>
                  <a:pt x="0" y="3925346"/>
                </a:lnTo>
                <a:close/>
              </a:path>
            </a:pathLst>
          </a:cu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234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mbinationstegning: figur 1">
            <a:extLst>
              <a:ext uri="{FF2B5EF4-FFF2-40B4-BE49-F238E27FC236}">
                <a16:creationId xmlns:a16="http://schemas.microsoft.com/office/drawing/2014/main" id="{62702258-1E85-4323-A31A-7D0E3EF1195E}"/>
              </a:ext>
            </a:extLst>
          </p:cNvPr>
          <p:cNvSpPr/>
          <p:nvPr/>
        </p:nvSpPr>
        <p:spPr>
          <a:xfrm>
            <a:off x="3459958" y="4436846"/>
            <a:ext cx="1864519" cy="50454"/>
          </a:xfrm>
          <a:custGeom>
            <a:avLst/>
            <a:gdLst>
              <a:gd name="connsiteX0" fmla="*/ 0 w 2486025"/>
              <a:gd name="connsiteY0" fmla="*/ 9594 h 67272"/>
              <a:gd name="connsiteX1" fmla="*/ 47625 w 2486025"/>
              <a:gd name="connsiteY1" fmla="*/ 28644 h 67272"/>
              <a:gd name="connsiteX2" fmla="*/ 104775 w 2486025"/>
              <a:gd name="connsiteY2" fmla="*/ 9594 h 67272"/>
              <a:gd name="connsiteX3" fmla="*/ 228600 w 2486025"/>
              <a:gd name="connsiteY3" fmla="*/ 57219 h 67272"/>
              <a:gd name="connsiteX4" fmla="*/ 285750 w 2486025"/>
              <a:gd name="connsiteY4" fmla="*/ 28644 h 67272"/>
              <a:gd name="connsiteX5" fmla="*/ 342900 w 2486025"/>
              <a:gd name="connsiteY5" fmla="*/ 47694 h 67272"/>
              <a:gd name="connsiteX6" fmla="*/ 371475 w 2486025"/>
              <a:gd name="connsiteY6" fmla="*/ 57219 h 67272"/>
              <a:gd name="connsiteX7" fmla="*/ 438150 w 2486025"/>
              <a:gd name="connsiteY7" fmla="*/ 47694 h 67272"/>
              <a:gd name="connsiteX8" fmla="*/ 466725 w 2486025"/>
              <a:gd name="connsiteY8" fmla="*/ 28644 h 67272"/>
              <a:gd name="connsiteX9" fmla="*/ 523875 w 2486025"/>
              <a:gd name="connsiteY9" fmla="*/ 57219 h 67272"/>
              <a:gd name="connsiteX10" fmla="*/ 552450 w 2486025"/>
              <a:gd name="connsiteY10" fmla="*/ 66744 h 67272"/>
              <a:gd name="connsiteX11" fmla="*/ 657225 w 2486025"/>
              <a:gd name="connsiteY11" fmla="*/ 57219 h 67272"/>
              <a:gd name="connsiteX12" fmla="*/ 752475 w 2486025"/>
              <a:gd name="connsiteY12" fmla="*/ 47694 h 67272"/>
              <a:gd name="connsiteX13" fmla="*/ 781050 w 2486025"/>
              <a:gd name="connsiteY13" fmla="*/ 57219 h 67272"/>
              <a:gd name="connsiteX14" fmla="*/ 838200 w 2486025"/>
              <a:gd name="connsiteY14" fmla="*/ 47694 h 67272"/>
              <a:gd name="connsiteX15" fmla="*/ 895350 w 2486025"/>
              <a:gd name="connsiteY15" fmla="*/ 9594 h 67272"/>
              <a:gd name="connsiteX16" fmla="*/ 923925 w 2486025"/>
              <a:gd name="connsiteY16" fmla="*/ 69 h 67272"/>
              <a:gd name="connsiteX17" fmla="*/ 962025 w 2486025"/>
              <a:gd name="connsiteY17" fmla="*/ 9594 h 67272"/>
              <a:gd name="connsiteX18" fmla="*/ 1057275 w 2486025"/>
              <a:gd name="connsiteY18" fmla="*/ 38169 h 67272"/>
              <a:gd name="connsiteX19" fmla="*/ 1123950 w 2486025"/>
              <a:gd name="connsiteY19" fmla="*/ 28644 h 67272"/>
              <a:gd name="connsiteX20" fmla="*/ 1181100 w 2486025"/>
              <a:gd name="connsiteY20" fmla="*/ 9594 h 67272"/>
              <a:gd name="connsiteX21" fmla="*/ 1219200 w 2486025"/>
              <a:gd name="connsiteY21" fmla="*/ 19119 h 67272"/>
              <a:gd name="connsiteX22" fmla="*/ 1247775 w 2486025"/>
              <a:gd name="connsiteY22" fmla="*/ 28644 h 67272"/>
              <a:gd name="connsiteX23" fmla="*/ 1323975 w 2486025"/>
              <a:gd name="connsiteY23" fmla="*/ 19119 h 67272"/>
              <a:gd name="connsiteX24" fmla="*/ 1438275 w 2486025"/>
              <a:gd name="connsiteY24" fmla="*/ 19119 h 67272"/>
              <a:gd name="connsiteX25" fmla="*/ 1543050 w 2486025"/>
              <a:gd name="connsiteY25" fmla="*/ 28644 h 67272"/>
              <a:gd name="connsiteX26" fmla="*/ 1695450 w 2486025"/>
              <a:gd name="connsiteY26" fmla="*/ 28644 h 67272"/>
              <a:gd name="connsiteX27" fmla="*/ 1724025 w 2486025"/>
              <a:gd name="connsiteY27" fmla="*/ 19119 h 67272"/>
              <a:gd name="connsiteX28" fmla="*/ 1838325 w 2486025"/>
              <a:gd name="connsiteY28" fmla="*/ 9594 h 67272"/>
              <a:gd name="connsiteX29" fmla="*/ 2028825 w 2486025"/>
              <a:gd name="connsiteY29" fmla="*/ 19119 h 67272"/>
              <a:gd name="connsiteX30" fmla="*/ 2057400 w 2486025"/>
              <a:gd name="connsiteY30" fmla="*/ 28644 h 67272"/>
              <a:gd name="connsiteX31" fmla="*/ 2133600 w 2486025"/>
              <a:gd name="connsiteY31" fmla="*/ 19119 h 67272"/>
              <a:gd name="connsiteX32" fmla="*/ 2247900 w 2486025"/>
              <a:gd name="connsiteY32" fmla="*/ 9594 h 67272"/>
              <a:gd name="connsiteX33" fmla="*/ 2276475 w 2486025"/>
              <a:gd name="connsiteY33" fmla="*/ 28644 h 67272"/>
              <a:gd name="connsiteX34" fmla="*/ 2314575 w 2486025"/>
              <a:gd name="connsiteY34" fmla="*/ 38169 h 67272"/>
              <a:gd name="connsiteX35" fmla="*/ 2343150 w 2486025"/>
              <a:gd name="connsiteY35" fmla="*/ 47694 h 67272"/>
              <a:gd name="connsiteX36" fmla="*/ 2409825 w 2486025"/>
              <a:gd name="connsiteY36" fmla="*/ 38169 h 67272"/>
              <a:gd name="connsiteX37" fmla="*/ 2486025 w 2486025"/>
              <a:gd name="connsiteY37" fmla="*/ 19119 h 6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86025" h="67272">
                <a:moveTo>
                  <a:pt x="0" y="9594"/>
                </a:moveTo>
                <a:cubicBezTo>
                  <a:pt x="15875" y="15944"/>
                  <a:pt x="30527" y="28644"/>
                  <a:pt x="47625" y="28644"/>
                </a:cubicBezTo>
                <a:cubicBezTo>
                  <a:pt x="67705" y="28644"/>
                  <a:pt x="104775" y="9594"/>
                  <a:pt x="104775" y="9594"/>
                </a:cubicBezTo>
                <a:cubicBezTo>
                  <a:pt x="177800" y="82619"/>
                  <a:pt x="135255" y="70554"/>
                  <a:pt x="228600" y="57219"/>
                </a:cubicBezTo>
                <a:cubicBezTo>
                  <a:pt x="239836" y="49728"/>
                  <a:pt x="268849" y="26766"/>
                  <a:pt x="285750" y="28644"/>
                </a:cubicBezTo>
                <a:cubicBezTo>
                  <a:pt x="305708" y="30862"/>
                  <a:pt x="323850" y="41344"/>
                  <a:pt x="342900" y="47694"/>
                </a:cubicBezTo>
                <a:lnTo>
                  <a:pt x="371475" y="57219"/>
                </a:lnTo>
                <a:cubicBezTo>
                  <a:pt x="393700" y="54044"/>
                  <a:pt x="416646" y="54145"/>
                  <a:pt x="438150" y="47694"/>
                </a:cubicBezTo>
                <a:cubicBezTo>
                  <a:pt x="449115" y="44405"/>
                  <a:pt x="455433" y="30526"/>
                  <a:pt x="466725" y="28644"/>
                </a:cubicBezTo>
                <a:cubicBezTo>
                  <a:pt x="484681" y="25651"/>
                  <a:pt x="511436" y="51000"/>
                  <a:pt x="523875" y="57219"/>
                </a:cubicBezTo>
                <a:cubicBezTo>
                  <a:pt x="532855" y="61709"/>
                  <a:pt x="542925" y="63569"/>
                  <a:pt x="552450" y="66744"/>
                </a:cubicBezTo>
                <a:cubicBezTo>
                  <a:pt x="587375" y="63569"/>
                  <a:pt x="622934" y="64567"/>
                  <a:pt x="657225" y="57219"/>
                </a:cubicBezTo>
                <a:cubicBezTo>
                  <a:pt x="764336" y="34267"/>
                  <a:pt x="557079" y="19780"/>
                  <a:pt x="752475" y="47694"/>
                </a:cubicBezTo>
                <a:cubicBezTo>
                  <a:pt x="762000" y="50869"/>
                  <a:pt x="771010" y="57219"/>
                  <a:pt x="781050" y="57219"/>
                </a:cubicBezTo>
                <a:cubicBezTo>
                  <a:pt x="800363" y="57219"/>
                  <a:pt x="820373" y="55122"/>
                  <a:pt x="838200" y="47694"/>
                </a:cubicBezTo>
                <a:cubicBezTo>
                  <a:pt x="859334" y="38888"/>
                  <a:pt x="873630" y="16834"/>
                  <a:pt x="895350" y="9594"/>
                </a:cubicBezTo>
                <a:lnTo>
                  <a:pt x="923925" y="69"/>
                </a:lnTo>
                <a:cubicBezTo>
                  <a:pt x="936625" y="3244"/>
                  <a:pt x="949486" y="5832"/>
                  <a:pt x="962025" y="9594"/>
                </a:cubicBezTo>
                <a:cubicBezTo>
                  <a:pt x="1077973" y="44379"/>
                  <a:pt x="969458" y="16215"/>
                  <a:pt x="1057275" y="38169"/>
                </a:cubicBezTo>
                <a:cubicBezTo>
                  <a:pt x="1079500" y="34994"/>
                  <a:pt x="1102074" y="33692"/>
                  <a:pt x="1123950" y="28644"/>
                </a:cubicBezTo>
                <a:cubicBezTo>
                  <a:pt x="1143516" y="24129"/>
                  <a:pt x="1181100" y="9594"/>
                  <a:pt x="1181100" y="9594"/>
                </a:cubicBezTo>
                <a:cubicBezTo>
                  <a:pt x="1193800" y="12769"/>
                  <a:pt x="1206613" y="15523"/>
                  <a:pt x="1219200" y="19119"/>
                </a:cubicBezTo>
                <a:cubicBezTo>
                  <a:pt x="1228854" y="21877"/>
                  <a:pt x="1237735" y="28644"/>
                  <a:pt x="1247775" y="28644"/>
                </a:cubicBezTo>
                <a:cubicBezTo>
                  <a:pt x="1273373" y="28644"/>
                  <a:pt x="1298575" y="22294"/>
                  <a:pt x="1323975" y="19119"/>
                </a:cubicBezTo>
                <a:cubicBezTo>
                  <a:pt x="1380682" y="217"/>
                  <a:pt x="1340117" y="9303"/>
                  <a:pt x="1438275" y="19119"/>
                </a:cubicBezTo>
                <a:lnTo>
                  <a:pt x="1543050" y="28644"/>
                </a:lnTo>
                <a:cubicBezTo>
                  <a:pt x="1607493" y="50125"/>
                  <a:pt x="1575653" y="43619"/>
                  <a:pt x="1695450" y="28644"/>
                </a:cubicBezTo>
                <a:cubicBezTo>
                  <a:pt x="1705413" y="27399"/>
                  <a:pt x="1714073" y="20446"/>
                  <a:pt x="1724025" y="19119"/>
                </a:cubicBezTo>
                <a:cubicBezTo>
                  <a:pt x="1761922" y="14066"/>
                  <a:pt x="1800225" y="12769"/>
                  <a:pt x="1838325" y="9594"/>
                </a:cubicBezTo>
                <a:cubicBezTo>
                  <a:pt x="1901825" y="12769"/>
                  <a:pt x="1965485" y="13611"/>
                  <a:pt x="2028825" y="19119"/>
                </a:cubicBezTo>
                <a:cubicBezTo>
                  <a:pt x="2038827" y="19989"/>
                  <a:pt x="2047360" y="28644"/>
                  <a:pt x="2057400" y="28644"/>
                </a:cubicBezTo>
                <a:cubicBezTo>
                  <a:pt x="2082998" y="28644"/>
                  <a:pt x="2108200" y="22294"/>
                  <a:pt x="2133600" y="19119"/>
                </a:cubicBezTo>
                <a:cubicBezTo>
                  <a:pt x="2209072" y="-6038"/>
                  <a:pt x="2170943" y="-3232"/>
                  <a:pt x="2247900" y="9594"/>
                </a:cubicBezTo>
                <a:cubicBezTo>
                  <a:pt x="2257425" y="15944"/>
                  <a:pt x="2265953" y="24135"/>
                  <a:pt x="2276475" y="28644"/>
                </a:cubicBezTo>
                <a:cubicBezTo>
                  <a:pt x="2288507" y="33801"/>
                  <a:pt x="2301988" y="34573"/>
                  <a:pt x="2314575" y="38169"/>
                </a:cubicBezTo>
                <a:cubicBezTo>
                  <a:pt x="2324229" y="40927"/>
                  <a:pt x="2333625" y="44519"/>
                  <a:pt x="2343150" y="47694"/>
                </a:cubicBezTo>
                <a:cubicBezTo>
                  <a:pt x="2365375" y="44519"/>
                  <a:pt x="2387949" y="43217"/>
                  <a:pt x="2409825" y="38169"/>
                </a:cubicBezTo>
                <a:cubicBezTo>
                  <a:pt x="2501077" y="17111"/>
                  <a:pt x="2438016" y="19119"/>
                  <a:pt x="2486025" y="19119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9AE1E522-6A2C-4D6E-BD32-7DCDBA267E78}"/>
              </a:ext>
            </a:extLst>
          </p:cNvPr>
          <p:cNvSpPr/>
          <p:nvPr/>
        </p:nvSpPr>
        <p:spPr>
          <a:xfrm>
            <a:off x="3545681" y="3301041"/>
            <a:ext cx="5100638" cy="1557338"/>
          </a:xfrm>
          <a:custGeom>
            <a:avLst/>
            <a:gdLst>
              <a:gd name="connsiteX0" fmla="*/ 0 w 6800850"/>
              <a:gd name="connsiteY0" fmla="*/ 2066925 h 2076450"/>
              <a:gd name="connsiteX1" fmla="*/ 57150 w 6800850"/>
              <a:gd name="connsiteY1" fmla="*/ 2076450 h 2076450"/>
              <a:gd name="connsiteX2" fmla="*/ 1609725 w 6800850"/>
              <a:gd name="connsiteY2" fmla="*/ 2066925 h 2076450"/>
              <a:gd name="connsiteX3" fmla="*/ 1724025 w 6800850"/>
              <a:gd name="connsiteY3" fmla="*/ 2038350 h 2076450"/>
              <a:gd name="connsiteX4" fmla="*/ 1752600 w 6800850"/>
              <a:gd name="connsiteY4" fmla="*/ 2028825 h 2076450"/>
              <a:gd name="connsiteX5" fmla="*/ 1781175 w 6800850"/>
              <a:gd name="connsiteY5" fmla="*/ 2019300 h 2076450"/>
              <a:gd name="connsiteX6" fmla="*/ 1838325 w 6800850"/>
              <a:gd name="connsiteY6" fmla="*/ 1981200 h 2076450"/>
              <a:gd name="connsiteX7" fmla="*/ 1924050 w 6800850"/>
              <a:gd name="connsiteY7" fmla="*/ 1933575 h 2076450"/>
              <a:gd name="connsiteX8" fmla="*/ 1952625 w 6800850"/>
              <a:gd name="connsiteY8" fmla="*/ 1914525 h 2076450"/>
              <a:gd name="connsiteX9" fmla="*/ 1981200 w 6800850"/>
              <a:gd name="connsiteY9" fmla="*/ 1895475 h 2076450"/>
              <a:gd name="connsiteX10" fmla="*/ 2009775 w 6800850"/>
              <a:gd name="connsiteY10" fmla="*/ 1866900 h 2076450"/>
              <a:gd name="connsiteX11" fmla="*/ 2066925 w 6800850"/>
              <a:gd name="connsiteY11" fmla="*/ 1828800 h 2076450"/>
              <a:gd name="connsiteX12" fmla="*/ 2124075 w 6800850"/>
              <a:gd name="connsiteY12" fmla="*/ 1771650 h 2076450"/>
              <a:gd name="connsiteX13" fmla="*/ 2190750 w 6800850"/>
              <a:gd name="connsiteY13" fmla="*/ 1695450 h 2076450"/>
              <a:gd name="connsiteX14" fmla="*/ 2209800 w 6800850"/>
              <a:gd name="connsiteY14" fmla="*/ 1666875 h 2076450"/>
              <a:gd name="connsiteX15" fmla="*/ 2266950 w 6800850"/>
              <a:gd name="connsiteY15" fmla="*/ 1628775 h 2076450"/>
              <a:gd name="connsiteX16" fmla="*/ 2295525 w 6800850"/>
              <a:gd name="connsiteY16" fmla="*/ 1609725 h 2076450"/>
              <a:gd name="connsiteX17" fmla="*/ 2381250 w 6800850"/>
              <a:gd name="connsiteY17" fmla="*/ 1543050 h 2076450"/>
              <a:gd name="connsiteX18" fmla="*/ 2409825 w 6800850"/>
              <a:gd name="connsiteY18" fmla="*/ 1524000 h 2076450"/>
              <a:gd name="connsiteX19" fmla="*/ 2438400 w 6800850"/>
              <a:gd name="connsiteY19" fmla="*/ 1514475 h 2076450"/>
              <a:gd name="connsiteX20" fmla="*/ 2466975 w 6800850"/>
              <a:gd name="connsiteY20" fmla="*/ 1495425 h 2076450"/>
              <a:gd name="connsiteX21" fmla="*/ 2524125 w 6800850"/>
              <a:gd name="connsiteY21" fmla="*/ 1476375 h 2076450"/>
              <a:gd name="connsiteX22" fmla="*/ 2590800 w 6800850"/>
              <a:gd name="connsiteY22" fmla="*/ 1447800 h 2076450"/>
              <a:gd name="connsiteX23" fmla="*/ 2743200 w 6800850"/>
              <a:gd name="connsiteY23" fmla="*/ 1438275 h 2076450"/>
              <a:gd name="connsiteX24" fmla="*/ 3114675 w 6800850"/>
              <a:gd name="connsiteY24" fmla="*/ 1419225 h 2076450"/>
              <a:gd name="connsiteX25" fmla="*/ 3429000 w 6800850"/>
              <a:gd name="connsiteY25" fmla="*/ 1400175 h 2076450"/>
              <a:gd name="connsiteX26" fmla="*/ 3543300 w 6800850"/>
              <a:gd name="connsiteY26" fmla="*/ 1381125 h 2076450"/>
              <a:gd name="connsiteX27" fmla="*/ 3600450 w 6800850"/>
              <a:gd name="connsiteY27" fmla="*/ 1371600 h 2076450"/>
              <a:gd name="connsiteX28" fmla="*/ 3657600 w 6800850"/>
              <a:gd name="connsiteY28" fmla="*/ 1362075 h 2076450"/>
              <a:gd name="connsiteX29" fmla="*/ 3686175 w 6800850"/>
              <a:gd name="connsiteY29" fmla="*/ 1352550 h 2076450"/>
              <a:gd name="connsiteX30" fmla="*/ 3714750 w 6800850"/>
              <a:gd name="connsiteY30" fmla="*/ 1323975 h 2076450"/>
              <a:gd name="connsiteX31" fmla="*/ 3733800 w 6800850"/>
              <a:gd name="connsiteY31" fmla="*/ 1295400 h 2076450"/>
              <a:gd name="connsiteX32" fmla="*/ 3762375 w 6800850"/>
              <a:gd name="connsiteY32" fmla="*/ 1276350 h 2076450"/>
              <a:gd name="connsiteX33" fmla="*/ 3800475 w 6800850"/>
              <a:gd name="connsiteY33" fmla="*/ 1219200 h 2076450"/>
              <a:gd name="connsiteX34" fmla="*/ 3876675 w 6800850"/>
              <a:gd name="connsiteY34" fmla="*/ 1133475 h 2076450"/>
              <a:gd name="connsiteX35" fmla="*/ 3933825 w 6800850"/>
              <a:gd name="connsiteY35" fmla="*/ 1095375 h 2076450"/>
              <a:gd name="connsiteX36" fmla="*/ 4019550 w 6800850"/>
              <a:gd name="connsiteY36" fmla="*/ 1066800 h 2076450"/>
              <a:gd name="connsiteX37" fmla="*/ 4048125 w 6800850"/>
              <a:gd name="connsiteY37" fmla="*/ 1057275 h 2076450"/>
              <a:gd name="connsiteX38" fmla="*/ 4076700 w 6800850"/>
              <a:gd name="connsiteY38" fmla="*/ 1047750 h 2076450"/>
              <a:gd name="connsiteX39" fmla="*/ 4210050 w 6800850"/>
              <a:gd name="connsiteY39" fmla="*/ 1009650 h 2076450"/>
              <a:gd name="connsiteX40" fmla="*/ 4248150 w 6800850"/>
              <a:gd name="connsiteY40" fmla="*/ 990600 h 2076450"/>
              <a:gd name="connsiteX41" fmla="*/ 4276725 w 6800850"/>
              <a:gd name="connsiteY41" fmla="*/ 981075 h 2076450"/>
              <a:gd name="connsiteX42" fmla="*/ 4333875 w 6800850"/>
              <a:gd name="connsiteY42" fmla="*/ 952500 h 2076450"/>
              <a:gd name="connsiteX43" fmla="*/ 4362450 w 6800850"/>
              <a:gd name="connsiteY43" fmla="*/ 923925 h 2076450"/>
              <a:gd name="connsiteX44" fmla="*/ 4419600 w 6800850"/>
              <a:gd name="connsiteY44" fmla="*/ 885825 h 2076450"/>
              <a:gd name="connsiteX45" fmla="*/ 4448175 w 6800850"/>
              <a:gd name="connsiteY45" fmla="*/ 857250 h 2076450"/>
              <a:gd name="connsiteX46" fmla="*/ 4505325 w 6800850"/>
              <a:gd name="connsiteY46" fmla="*/ 819150 h 2076450"/>
              <a:gd name="connsiteX47" fmla="*/ 4562475 w 6800850"/>
              <a:gd name="connsiteY47" fmla="*/ 762000 h 2076450"/>
              <a:gd name="connsiteX48" fmla="*/ 4610100 w 6800850"/>
              <a:gd name="connsiteY48" fmla="*/ 704850 h 2076450"/>
              <a:gd name="connsiteX49" fmla="*/ 4619625 w 6800850"/>
              <a:gd name="connsiteY49" fmla="*/ 676275 h 2076450"/>
              <a:gd name="connsiteX50" fmla="*/ 4657725 w 6800850"/>
              <a:gd name="connsiteY50" fmla="*/ 619125 h 2076450"/>
              <a:gd name="connsiteX51" fmla="*/ 4695825 w 6800850"/>
              <a:gd name="connsiteY51" fmla="*/ 504825 h 2076450"/>
              <a:gd name="connsiteX52" fmla="*/ 4705350 w 6800850"/>
              <a:gd name="connsiteY52" fmla="*/ 476250 h 2076450"/>
              <a:gd name="connsiteX53" fmla="*/ 4714875 w 6800850"/>
              <a:gd name="connsiteY53" fmla="*/ 447675 h 2076450"/>
              <a:gd name="connsiteX54" fmla="*/ 4752975 w 6800850"/>
              <a:gd name="connsiteY54" fmla="*/ 390525 h 2076450"/>
              <a:gd name="connsiteX55" fmla="*/ 4772025 w 6800850"/>
              <a:gd name="connsiteY55" fmla="*/ 361950 h 2076450"/>
              <a:gd name="connsiteX56" fmla="*/ 4829175 w 6800850"/>
              <a:gd name="connsiteY56" fmla="*/ 323850 h 2076450"/>
              <a:gd name="connsiteX57" fmla="*/ 4857750 w 6800850"/>
              <a:gd name="connsiteY57" fmla="*/ 304800 h 2076450"/>
              <a:gd name="connsiteX58" fmla="*/ 4924425 w 6800850"/>
              <a:gd name="connsiteY58" fmla="*/ 285750 h 2076450"/>
              <a:gd name="connsiteX59" fmla="*/ 4981575 w 6800850"/>
              <a:gd name="connsiteY59" fmla="*/ 257175 h 2076450"/>
              <a:gd name="connsiteX60" fmla="*/ 5038725 w 6800850"/>
              <a:gd name="connsiteY60" fmla="*/ 219075 h 2076450"/>
              <a:gd name="connsiteX61" fmla="*/ 5067300 w 6800850"/>
              <a:gd name="connsiteY61" fmla="*/ 200025 h 2076450"/>
              <a:gd name="connsiteX62" fmla="*/ 5095875 w 6800850"/>
              <a:gd name="connsiteY62" fmla="*/ 180975 h 2076450"/>
              <a:gd name="connsiteX63" fmla="*/ 5124450 w 6800850"/>
              <a:gd name="connsiteY63" fmla="*/ 152400 h 2076450"/>
              <a:gd name="connsiteX64" fmla="*/ 5143500 w 6800850"/>
              <a:gd name="connsiteY64" fmla="*/ 123825 h 2076450"/>
              <a:gd name="connsiteX65" fmla="*/ 5200650 w 6800850"/>
              <a:gd name="connsiteY65" fmla="*/ 76200 h 2076450"/>
              <a:gd name="connsiteX66" fmla="*/ 5229225 w 6800850"/>
              <a:gd name="connsiteY66" fmla="*/ 66675 h 2076450"/>
              <a:gd name="connsiteX67" fmla="*/ 5381625 w 6800850"/>
              <a:gd name="connsiteY67" fmla="*/ 47625 h 2076450"/>
              <a:gd name="connsiteX68" fmla="*/ 5448300 w 6800850"/>
              <a:gd name="connsiteY68" fmla="*/ 28575 h 2076450"/>
              <a:gd name="connsiteX69" fmla="*/ 5476875 w 6800850"/>
              <a:gd name="connsiteY69" fmla="*/ 0 h 2076450"/>
              <a:gd name="connsiteX70" fmla="*/ 5572125 w 6800850"/>
              <a:gd name="connsiteY70" fmla="*/ 9525 h 2076450"/>
              <a:gd name="connsiteX71" fmla="*/ 5600700 w 6800850"/>
              <a:gd name="connsiteY71" fmla="*/ 19050 h 2076450"/>
              <a:gd name="connsiteX72" fmla="*/ 5657850 w 6800850"/>
              <a:gd name="connsiteY72" fmla="*/ 76200 h 2076450"/>
              <a:gd name="connsiteX73" fmla="*/ 5686425 w 6800850"/>
              <a:gd name="connsiteY73" fmla="*/ 85725 h 2076450"/>
              <a:gd name="connsiteX74" fmla="*/ 5743575 w 6800850"/>
              <a:gd name="connsiteY74" fmla="*/ 133350 h 2076450"/>
              <a:gd name="connsiteX75" fmla="*/ 5762625 w 6800850"/>
              <a:gd name="connsiteY75" fmla="*/ 190500 h 2076450"/>
              <a:gd name="connsiteX76" fmla="*/ 5781675 w 6800850"/>
              <a:gd name="connsiteY76" fmla="*/ 219075 h 2076450"/>
              <a:gd name="connsiteX77" fmla="*/ 5800725 w 6800850"/>
              <a:gd name="connsiteY77" fmla="*/ 285750 h 2076450"/>
              <a:gd name="connsiteX78" fmla="*/ 5810250 w 6800850"/>
              <a:gd name="connsiteY78" fmla="*/ 314325 h 2076450"/>
              <a:gd name="connsiteX79" fmla="*/ 5829300 w 6800850"/>
              <a:gd name="connsiteY79" fmla="*/ 342900 h 2076450"/>
              <a:gd name="connsiteX80" fmla="*/ 5838825 w 6800850"/>
              <a:gd name="connsiteY80" fmla="*/ 371475 h 2076450"/>
              <a:gd name="connsiteX81" fmla="*/ 5867400 w 6800850"/>
              <a:gd name="connsiteY81" fmla="*/ 390525 h 2076450"/>
              <a:gd name="connsiteX82" fmla="*/ 5905500 w 6800850"/>
              <a:gd name="connsiteY82" fmla="*/ 447675 h 2076450"/>
              <a:gd name="connsiteX83" fmla="*/ 5924550 w 6800850"/>
              <a:gd name="connsiteY83" fmla="*/ 476250 h 2076450"/>
              <a:gd name="connsiteX84" fmla="*/ 5934075 w 6800850"/>
              <a:gd name="connsiteY84" fmla="*/ 504825 h 2076450"/>
              <a:gd name="connsiteX85" fmla="*/ 5972175 w 6800850"/>
              <a:gd name="connsiteY85" fmla="*/ 561975 h 2076450"/>
              <a:gd name="connsiteX86" fmla="*/ 5981700 w 6800850"/>
              <a:gd name="connsiteY86" fmla="*/ 590550 h 2076450"/>
              <a:gd name="connsiteX87" fmla="*/ 6019800 w 6800850"/>
              <a:gd name="connsiteY87" fmla="*/ 647700 h 2076450"/>
              <a:gd name="connsiteX88" fmla="*/ 6057900 w 6800850"/>
              <a:gd name="connsiteY88" fmla="*/ 704850 h 2076450"/>
              <a:gd name="connsiteX89" fmla="*/ 6076950 w 6800850"/>
              <a:gd name="connsiteY89" fmla="*/ 733425 h 2076450"/>
              <a:gd name="connsiteX90" fmla="*/ 6134100 w 6800850"/>
              <a:gd name="connsiteY90" fmla="*/ 847725 h 2076450"/>
              <a:gd name="connsiteX91" fmla="*/ 6162675 w 6800850"/>
              <a:gd name="connsiteY91" fmla="*/ 876300 h 2076450"/>
              <a:gd name="connsiteX92" fmla="*/ 6219825 w 6800850"/>
              <a:gd name="connsiteY92" fmla="*/ 914400 h 2076450"/>
              <a:gd name="connsiteX93" fmla="*/ 6276975 w 6800850"/>
              <a:gd name="connsiteY93" fmla="*/ 952500 h 2076450"/>
              <a:gd name="connsiteX94" fmla="*/ 6334125 w 6800850"/>
              <a:gd name="connsiteY94" fmla="*/ 990600 h 2076450"/>
              <a:gd name="connsiteX95" fmla="*/ 6362700 w 6800850"/>
              <a:gd name="connsiteY95" fmla="*/ 1009650 h 2076450"/>
              <a:gd name="connsiteX96" fmla="*/ 6438900 w 6800850"/>
              <a:gd name="connsiteY96" fmla="*/ 1095375 h 2076450"/>
              <a:gd name="connsiteX97" fmla="*/ 6486525 w 6800850"/>
              <a:gd name="connsiteY97" fmla="*/ 1143000 h 2076450"/>
              <a:gd name="connsiteX98" fmla="*/ 6505575 w 6800850"/>
              <a:gd name="connsiteY98" fmla="*/ 1171575 h 2076450"/>
              <a:gd name="connsiteX99" fmla="*/ 6534150 w 6800850"/>
              <a:gd name="connsiteY99" fmla="*/ 1200150 h 2076450"/>
              <a:gd name="connsiteX100" fmla="*/ 6543675 w 6800850"/>
              <a:gd name="connsiteY100" fmla="*/ 1228725 h 2076450"/>
              <a:gd name="connsiteX101" fmla="*/ 6581775 w 6800850"/>
              <a:gd name="connsiteY101" fmla="*/ 1285875 h 2076450"/>
              <a:gd name="connsiteX102" fmla="*/ 6619875 w 6800850"/>
              <a:gd name="connsiteY102" fmla="*/ 1295400 h 2076450"/>
              <a:gd name="connsiteX103" fmla="*/ 6648450 w 6800850"/>
              <a:gd name="connsiteY103" fmla="*/ 1304925 h 2076450"/>
              <a:gd name="connsiteX104" fmla="*/ 6724650 w 6800850"/>
              <a:gd name="connsiteY104" fmla="*/ 1314450 h 2076450"/>
              <a:gd name="connsiteX105" fmla="*/ 6743700 w 6800850"/>
              <a:gd name="connsiteY105" fmla="*/ 1343025 h 2076450"/>
              <a:gd name="connsiteX106" fmla="*/ 6772275 w 6800850"/>
              <a:gd name="connsiteY106" fmla="*/ 1400175 h 2076450"/>
              <a:gd name="connsiteX107" fmla="*/ 6791325 w 6800850"/>
              <a:gd name="connsiteY107" fmla="*/ 1514475 h 2076450"/>
              <a:gd name="connsiteX108" fmla="*/ 6800850 w 6800850"/>
              <a:gd name="connsiteY108" fmla="*/ 152400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6800850" h="2076450">
                <a:moveTo>
                  <a:pt x="0" y="2066925"/>
                </a:moveTo>
                <a:cubicBezTo>
                  <a:pt x="19050" y="2070100"/>
                  <a:pt x="37837" y="2076450"/>
                  <a:pt x="57150" y="2076450"/>
                </a:cubicBezTo>
                <a:lnTo>
                  <a:pt x="1609725" y="2066925"/>
                </a:lnTo>
                <a:cubicBezTo>
                  <a:pt x="1649620" y="2066453"/>
                  <a:pt x="1687089" y="2050662"/>
                  <a:pt x="1724025" y="2038350"/>
                </a:cubicBezTo>
                <a:lnTo>
                  <a:pt x="1752600" y="2028825"/>
                </a:lnTo>
                <a:cubicBezTo>
                  <a:pt x="1762125" y="2025650"/>
                  <a:pt x="1772821" y="2024869"/>
                  <a:pt x="1781175" y="2019300"/>
                </a:cubicBezTo>
                <a:cubicBezTo>
                  <a:pt x="1800225" y="2006600"/>
                  <a:pt x="1816605" y="1988440"/>
                  <a:pt x="1838325" y="1981200"/>
                </a:cubicBezTo>
                <a:cubicBezTo>
                  <a:pt x="1888620" y="1964435"/>
                  <a:pt x="1858546" y="1977244"/>
                  <a:pt x="1924050" y="1933575"/>
                </a:cubicBezTo>
                <a:lnTo>
                  <a:pt x="1952625" y="1914525"/>
                </a:lnTo>
                <a:cubicBezTo>
                  <a:pt x="1962150" y="1908175"/>
                  <a:pt x="1973105" y="1903570"/>
                  <a:pt x="1981200" y="1895475"/>
                </a:cubicBezTo>
                <a:cubicBezTo>
                  <a:pt x="1990725" y="1885950"/>
                  <a:pt x="1999142" y="1875170"/>
                  <a:pt x="2009775" y="1866900"/>
                </a:cubicBezTo>
                <a:cubicBezTo>
                  <a:pt x="2027847" y="1852844"/>
                  <a:pt x="2050736" y="1844989"/>
                  <a:pt x="2066925" y="1828800"/>
                </a:cubicBezTo>
                <a:cubicBezTo>
                  <a:pt x="2085975" y="1809750"/>
                  <a:pt x="2109131" y="1794066"/>
                  <a:pt x="2124075" y="1771650"/>
                </a:cubicBezTo>
                <a:cubicBezTo>
                  <a:pt x="2168525" y="1704975"/>
                  <a:pt x="2143125" y="1727200"/>
                  <a:pt x="2190750" y="1695450"/>
                </a:cubicBezTo>
                <a:cubicBezTo>
                  <a:pt x="2197100" y="1685925"/>
                  <a:pt x="2201185" y="1674413"/>
                  <a:pt x="2209800" y="1666875"/>
                </a:cubicBezTo>
                <a:cubicBezTo>
                  <a:pt x="2227030" y="1651798"/>
                  <a:pt x="2247900" y="1641475"/>
                  <a:pt x="2266950" y="1628775"/>
                </a:cubicBezTo>
                <a:cubicBezTo>
                  <a:pt x="2276475" y="1622425"/>
                  <a:pt x="2287430" y="1617820"/>
                  <a:pt x="2295525" y="1609725"/>
                </a:cubicBezTo>
                <a:cubicBezTo>
                  <a:pt x="2340289" y="1564961"/>
                  <a:pt x="2312892" y="1588622"/>
                  <a:pt x="2381250" y="1543050"/>
                </a:cubicBezTo>
                <a:cubicBezTo>
                  <a:pt x="2390775" y="1536700"/>
                  <a:pt x="2398965" y="1527620"/>
                  <a:pt x="2409825" y="1524000"/>
                </a:cubicBezTo>
                <a:cubicBezTo>
                  <a:pt x="2419350" y="1520825"/>
                  <a:pt x="2429420" y="1518965"/>
                  <a:pt x="2438400" y="1514475"/>
                </a:cubicBezTo>
                <a:cubicBezTo>
                  <a:pt x="2448639" y="1509355"/>
                  <a:pt x="2456514" y="1500074"/>
                  <a:pt x="2466975" y="1495425"/>
                </a:cubicBezTo>
                <a:cubicBezTo>
                  <a:pt x="2485325" y="1487270"/>
                  <a:pt x="2507417" y="1487514"/>
                  <a:pt x="2524125" y="1476375"/>
                </a:cubicBezTo>
                <a:cubicBezTo>
                  <a:pt x="2552202" y="1457657"/>
                  <a:pt x="2554619" y="1451418"/>
                  <a:pt x="2590800" y="1447800"/>
                </a:cubicBezTo>
                <a:cubicBezTo>
                  <a:pt x="2641447" y="1442735"/>
                  <a:pt x="2692376" y="1441047"/>
                  <a:pt x="2743200" y="1438275"/>
                </a:cubicBezTo>
                <a:lnTo>
                  <a:pt x="3114675" y="1419225"/>
                </a:lnTo>
                <a:cubicBezTo>
                  <a:pt x="3238195" y="1378052"/>
                  <a:pt x="3090192" y="1424376"/>
                  <a:pt x="3429000" y="1400175"/>
                </a:cubicBezTo>
                <a:cubicBezTo>
                  <a:pt x="3467527" y="1397423"/>
                  <a:pt x="3505200" y="1387475"/>
                  <a:pt x="3543300" y="1381125"/>
                </a:cubicBezTo>
                <a:lnTo>
                  <a:pt x="3600450" y="1371600"/>
                </a:lnTo>
                <a:cubicBezTo>
                  <a:pt x="3619500" y="1368425"/>
                  <a:pt x="3639278" y="1368182"/>
                  <a:pt x="3657600" y="1362075"/>
                </a:cubicBezTo>
                <a:lnTo>
                  <a:pt x="3686175" y="1352550"/>
                </a:lnTo>
                <a:cubicBezTo>
                  <a:pt x="3695700" y="1343025"/>
                  <a:pt x="3706126" y="1334323"/>
                  <a:pt x="3714750" y="1323975"/>
                </a:cubicBezTo>
                <a:cubicBezTo>
                  <a:pt x="3722079" y="1315181"/>
                  <a:pt x="3725705" y="1303495"/>
                  <a:pt x="3733800" y="1295400"/>
                </a:cubicBezTo>
                <a:cubicBezTo>
                  <a:pt x="3741895" y="1287305"/>
                  <a:pt x="3752850" y="1282700"/>
                  <a:pt x="3762375" y="1276350"/>
                </a:cubicBezTo>
                <a:lnTo>
                  <a:pt x="3800475" y="1219200"/>
                </a:lnTo>
                <a:cubicBezTo>
                  <a:pt x="3823380" y="1184843"/>
                  <a:pt x="3837528" y="1159573"/>
                  <a:pt x="3876675" y="1133475"/>
                </a:cubicBezTo>
                <a:cubicBezTo>
                  <a:pt x="3895725" y="1120775"/>
                  <a:pt x="3912105" y="1102615"/>
                  <a:pt x="3933825" y="1095375"/>
                </a:cubicBezTo>
                <a:lnTo>
                  <a:pt x="4019550" y="1066800"/>
                </a:lnTo>
                <a:lnTo>
                  <a:pt x="4048125" y="1057275"/>
                </a:lnTo>
                <a:cubicBezTo>
                  <a:pt x="4057650" y="1054100"/>
                  <a:pt x="4066960" y="1050185"/>
                  <a:pt x="4076700" y="1047750"/>
                </a:cubicBezTo>
                <a:cubicBezTo>
                  <a:pt x="4101115" y="1041646"/>
                  <a:pt x="4182721" y="1023315"/>
                  <a:pt x="4210050" y="1009650"/>
                </a:cubicBezTo>
                <a:cubicBezTo>
                  <a:pt x="4222750" y="1003300"/>
                  <a:pt x="4235099" y="996193"/>
                  <a:pt x="4248150" y="990600"/>
                </a:cubicBezTo>
                <a:cubicBezTo>
                  <a:pt x="4257378" y="986645"/>
                  <a:pt x="4267745" y="985565"/>
                  <a:pt x="4276725" y="981075"/>
                </a:cubicBezTo>
                <a:cubicBezTo>
                  <a:pt x="4350583" y="944146"/>
                  <a:pt x="4262051" y="976441"/>
                  <a:pt x="4333875" y="952500"/>
                </a:cubicBezTo>
                <a:cubicBezTo>
                  <a:pt x="4343400" y="942975"/>
                  <a:pt x="4351817" y="932195"/>
                  <a:pt x="4362450" y="923925"/>
                </a:cubicBezTo>
                <a:cubicBezTo>
                  <a:pt x="4380522" y="909869"/>
                  <a:pt x="4403411" y="902014"/>
                  <a:pt x="4419600" y="885825"/>
                </a:cubicBezTo>
                <a:cubicBezTo>
                  <a:pt x="4429125" y="876300"/>
                  <a:pt x="4437542" y="865520"/>
                  <a:pt x="4448175" y="857250"/>
                </a:cubicBezTo>
                <a:cubicBezTo>
                  <a:pt x="4466247" y="843194"/>
                  <a:pt x="4489136" y="835339"/>
                  <a:pt x="4505325" y="819150"/>
                </a:cubicBezTo>
                <a:cubicBezTo>
                  <a:pt x="4524375" y="800100"/>
                  <a:pt x="4547531" y="784416"/>
                  <a:pt x="4562475" y="762000"/>
                </a:cubicBezTo>
                <a:cubicBezTo>
                  <a:pt x="4588997" y="722217"/>
                  <a:pt x="4573430" y="741520"/>
                  <a:pt x="4610100" y="704850"/>
                </a:cubicBezTo>
                <a:cubicBezTo>
                  <a:pt x="4613275" y="695325"/>
                  <a:pt x="4614749" y="685052"/>
                  <a:pt x="4619625" y="676275"/>
                </a:cubicBezTo>
                <a:cubicBezTo>
                  <a:pt x="4630744" y="656261"/>
                  <a:pt x="4650485" y="640845"/>
                  <a:pt x="4657725" y="619125"/>
                </a:cubicBezTo>
                <a:lnTo>
                  <a:pt x="4695825" y="504825"/>
                </a:lnTo>
                <a:lnTo>
                  <a:pt x="4705350" y="476250"/>
                </a:lnTo>
                <a:cubicBezTo>
                  <a:pt x="4708525" y="466725"/>
                  <a:pt x="4709306" y="456029"/>
                  <a:pt x="4714875" y="447675"/>
                </a:cubicBezTo>
                <a:lnTo>
                  <a:pt x="4752975" y="390525"/>
                </a:lnTo>
                <a:cubicBezTo>
                  <a:pt x="4759325" y="381000"/>
                  <a:pt x="4762500" y="368300"/>
                  <a:pt x="4772025" y="361950"/>
                </a:cubicBezTo>
                <a:lnTo>
                  <a:pt x="4829175" y="323850"/>
                </a:lnTo>
                <a:cubicBezTo>
                  <a:pt x="4838700" y="317500"/>
                  <a:pt x="4846890" y="308420"/>
                  <a:pt x="4857750" y="304800"/>
                </a:cubicBezTo>
                <a:cubicBezTo>
                  <a:pt x="4898744" y="291135"/>
                  <a:pt x="4876585" y="297710"/>
                  <a:pt x="4924425" y="285750"/>
                </a:cubicBezTo>
                <a:cubicBezTo>
                  <a:pt x="5051280" y="201180"/>
                  <a:pt x="4863269" y="322900"/>
                  <a:pt x="4981575" y="257175"/>
                </a:cubicBezTo>
                <a:cubicBezTo>
                  <a:pt x="5001589" y="246056"/>
                  <a:pt x="5019675" y="231775"/>
                  <a:pt x="5038725" y="219075"/>
                </a:cubicBezTo>
                <a:lnTo>
                  <a:pt x="5067300" y="200025"/>
                </a:lnTo>
                <a:cubicBezTo>
                  <a:pt x="5076825" y="193675"/>
                  <a:pt x="5087780" y="189070"/>
                  <a:pt x="5095875" y="180975"/>
                </a:cubicBezTo>
                <a:cubicBezTo>
                  <a:pt x="5105400" y="171450"/>
                  <a:pt x="5115826" y="162748"/>
                  <a:pt x="5124450" y="152400"/>
                </a:cubicBezTo>
                <a:cubicBezTo>
                  <a:pt x="5131779" y="143606"/>
                  <a:pt x="5136171" y="132619"/>
                  <a:pt x="5143500" y="123825"/>
                </a:cubicBezTo>
                <a:cubicBezTo>
                  <a:pt x="5158547" y="105769"/>
                  <a:pt x="5179243" y="86904"/>
                  <a:pt x="5200650" y="76200"/>
                </a:cubicBezTo>
                <a:cubicBezTo>
                  <a:pt x="5209630" y="71710"/>
                  <a:pt x="5219485" y="69110"/>
                  <a:pt x="5229225" y="66675"/>
                </a:cubicBezTo>
                <a:cubicBezTo>
                  <a:pt x="5285462" y="52616"/>
                  <a:pt x="5316561" y="53540"/>
                  <a:pt x="5381625" y="47625"/>
                </a:cubicBezTo>
                <a:cubicBezTo>
                  <a:pt x="5386706" y="46355"/>
                  <a:pt x="5440101" y="34041"/>
                  <a:pt x="5448300" y="28575"/>
                </a:cubicBezTo>
                <a:cubicBezTo>
                  <a:pt x="5459508" y="21103"/>
                  <a:pt x="5467350" y="9525"/>
                  <a:pt x="5476875" y="0"/>
                </a:cubicBezTo>
                <a:cubicBezTo>
                  <a:pt x="5508625" y="3175"/>
                  <a:pt x="5540588" y="4673"/>
                  <a:pt x="5572125" y="9525"/>
                </a:cubicBezTo>
                <a:cubicBezTo>
                  <a:pt x="5582048" y="11052"/>
                  <a:pt x="5592775" y="12886"/>
                  <a:pt x="5600700" y="19050"/>
                </a:cubicBezTo>
                <a:cubicBezTo>
                  <a:pt x="5621966" y="35590"/>
                  <a:pt x="5632292" y="67681"/>
                  <a:pt x="5657850" y="76200"/>
                </a:cubicBezTo>
                <a:cubicBezTo>
                  <a:pt x="5667375" y="79375"/>
                  <a:pt x="5677445" y="81235"/>
                  <a:pt x="5686425" y="85725"/>
                </a:cubicBezTo>
                <a:cubicBezTo>
                  <a:pt x="5712947" y="98986"/>
                  <a:pt x="5722509" y="112284"/>
                  <a:pt x="5743575" y="133350"/>
                </a:cubicBezTo>
                <a:cubicBezTo>
                  <a:pt x="5749925" y="152400"/>
                  <a:pt x="5751486" y="173792"/>
                  <a:pt x="5762625" y="190500"/>
                </a:cubicBezTo>
                <a:cubicBezTo>
                  <a:pt x="5768975" y="200025"/>
                  <a:pt x="5776555" y="208836"/>
                  <a:pt x="5781675" y="219075"/>
                </a:cubicBezTo>
                <a:cubicBezTo>
                  <a:pt x="5789288" y="234300"/>
                  <a:pt x="5796656" y="271508"/>
                  <a:pt x="5800725" y="285750"/>
                </a:cubicBezTo>
                <a:cubicBezTo>
                  <a:pt x="5803483" y="295404"/>
                  <a:pt x="5805760" y="305345"/>
                  <a:pt x="5810250" y="314325"/>
                </a:cubicBezTo>
                <a:cubicBezTo>
                  <a:pt x="5815370" y="324564"/>
                  <a:pt x="5824180" y="332661"/>
                  <a:pt x="5829300" y="342900"/>
                </a:cubicBezTo>
                <a:cubicBezTo>
                  <a:pt x="5833790" y="351880"/>
                  <a:pt x="5832553" y="363635"/>
                  <a:pt x="5838825" y="371475"/>
                </a:cubicBezTo>
                <a:cubicBezTo>
                  <a:pt x="5845976" y="380414"/>
                  <a:pt x="5857875" y="384175"/>
                  <a:pt x="5867400" y="390525"/>
                </a:cubicBezTo>
                <a:lnTo>
                  <a:pt x="5905500" y="447675"/>
                </a:lnTo>
                <a:cubicBezTo>
                  <a:pt x="5911850" y="457200"/>
                  <a:pt x="5920930" y="465390"/>
                  <a:pt x="5924550" y="476250"/>
                </a:cubicBezTo>
                <a:cubicBezTo>
                  <a:pt x="5927725" y="485775"/>
                  <a:pt x="5929199" y="496048"/>
                  <a:pt x="5934075" y="504825"/>
                </a:cubicBezTo>
                <a:cubicBezTo>
                  <a:pt x="5945194" y="524839"/>
                  <a:pt x="5964935" y="540255"/>
                  <a:pt x="5972175" y="561975"/>
                </a:cubicBezTo>
                <a:cubicBezTo>
                  <a:pt x="5975350" y="571500"/>
                  <a:pt x="5976824" y="581773"/>
                  <a:pt x="5981700" y="590550"/>
                </a:cubicBezTo>
                <a:cubicBezTo>
                  <a:pt x="5992819" y="610564"/>
                  <a:pt x="6007100" y="628650"/>
                  <a:pt x="6019800" y="647700"/>
                </a:cubicBezTo>
                <a:lnTo>
                  <a:pt x="6057900" y="704850"/>
                </a:lnTo>
                <a:cubicBezTo>
                  <a:pt x="6064250" y="714375"/>
                  <a:pt x="6073330" y="722565"/>
                  <a:pt x="6076950" y="733425"/>
                </a:cubicBezTo>
                <a:cubicBezTo>
                  <a:pt x="6092444" y="779906"/>
                  <a:pt x="6097171" y="810796"/>
                  <a:pt x="6134100" y="847725"/>
                </a:cubicBezTo>
                <a:cubicBezTo>
                  <a:pt x="6143625" y="857250"/>
                  <a:pt x="6152042" y="868030"/>
                  <a:pt x="6162675" y="876300"/>
                </a:cubicBezTo>
                <a:cubicBezTo>
                  <a:pt x="6180747" y="890356"/>
                  <a:pt x="6200775" y="901700"/>
                  <a:pt x="6219825" y="914400"/>
                </a:cubicBezTo>
                <a:lnTo>
                  <a:pt x="6276975" y="952500"/>
                </a:lnTo>
                <a:lnTo>
                  <a:pt x="6334125" y="990600"/>
                </a:lnTo>
                <a:lnTo>
                  <a:pt x="6362700" y="1009650"/>
                </a:lnTo>
                <a:cubicBezTo>
                  <a:pt x="6450288" y="1141032"/>
                  <a:pt x="6354276" y="1010751"/>
                  <a:pt x="6438900" y="1095375"/>
                </a:cubicBezTo>
                <a:cubicBezTo>
                  <a:pt x="6502400" y="1158875"/>
                  <a:pt x="6410325" y="1092200"/>
                  <a:pt x="6486525" y="1143000"/>
                </a:cubicBezTo>
                <a:cubicBezTo>
                  <a:pt x="6492875" y="1152525"/>
                  <a:pt x="6498246" y="1162781"/>
                  <a:pt x="6505575" y="1171575"/>
                </a:cubicBezTo>
                <a:cubicBezTo>
                  <a:pt x="6514199" y="1181923"/>
                  <a:pt x="6526678" y="1188942"/>
                  <a:pt x="6534150" y="1200150"/>
                </a:cubicBezTo>
                <a:cubicBezTo>
                  <a:pt x="6539719" y="1208504"/>
                  <a:pt x="6538799" y="1219948"/>
                  <a:pt x="6543675" y="1228725"/>
                </a:cubicBezTo>
                <a:cubicBezTo>
                  <a:pt x="6554794" y="1248739"/>
                  <a:pt x="6559563" y="1280322"/>
                  <a:pt x="6581775" y="1285875"/>
                </a:cubicBezTo>
                <a:cubicBezTo>
                  <a:pt x="6594475" y="1289050"/>
                  <a:pt x="6607288" y="1291804"/>
                  <a:pt x="6619875" y="1295400"/>
                </a:cubicBezTo>
                <a:cubicBezTo>
                  <a:pt x="6629529" y="1298158"/>
                  <a:pt x="6638572" y="1303129"/>
                  <a:pt x="6648450" y="1304925"/>
                </a:cubicBezTo>
                <a:cubicBezTo>
                  <a:pt x="6673635" y="1309504"/>
                  <a:pt x="6699250" y="1311275"/>
                  <a:pt x="6724650" y="1314450"/>
                </a:cubicBezTo>
                <a:cubicBezTo>
                  <a:pt x="6731000" y="1323975"/>
                  <a:pt x="6738580" y="1332786"/>
                  <a:pt x="6743700" y="1343025"/>
                </a:cubicBezTo>
                <a:cubicBezTo>
                  <a:pt x="6783135" y="1421895"/>
                  <a:pt x="6717680" y="1318283"/>
                  <a:pt x="6772275" y="1400175"/>
                </a:cubicBezTo>
                <a:cubicBezTo>
                  <a:pt x="6775293" y="1427337"/>
                  <a:pt x="6775368" y="1482560"/>
                  <a:pt x="6791325" y="1514475"/>
                </a:cubicBezTo>
                <a:cubicBezTo>
                  <a:pt x="6793333" y="1518491"/>
                  <a:pt x="6797675" y="1520825"/>
                  <a:pt x="6800850" y="152400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il: højre 5">
            <a:extLst>
              <a:ext uri="{FF2B5EF4-FFF2-40B4-BE49-F238E27FC236}">
                <a16:creationId xmlns:a16="http://schemas.microsoft.com/office/drawing/2014/main" id="{A2E29974-5F75-4277-9C2C-9FAF235086FB}"/>
              </a:ext>
            </a:extLst>
          </p:cNvPr>
          <p:cNvSpPr/>
          <p:nvPr/>
        </p:nvSpPr>
        <p:spPr>
          <a:xfrm>
            <a:off x="4775531" y="2621071"/>
            <a:ext cx="999580" cy="46776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chemeClr val="tx1"/>
                </a:solidFill>
              </a:rPr>
              <a:t>vinde</a:t>
            </a:r>
          </a:p>
        </p:txBody>
      </p:sp>
      <p:pic>
        <p:nvPicPr>
          <p:cNvPr id="10" name="Grafik 9" descr="Regn">
            <a:extLst>
              <a:ext uri="{FF2B5EF4-FFF2-40B4-BE49-F238E27FC236}">
                <a16:creationId xmlns:a16="http://schemas.microsoft.com/office/drawing/2014/main" id="{1FE12A0D-8C82-4868-AEA4-65CDB590E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4607" y="2328633"/>
            <a:ext cx="837328" cy="837328"/>
          </a:xfrm>
          <a:prstGeom prst="rect">
            <a:avLst/>
          </a:prstGeom>
        </p:spPr>
      </p:pic>
      <p:sp>
        <p:nvSpPr>
          <p:cNvPr id="14" name="Pil: opadgående 13">
            <a:extLst>
              <a:ext uri="{FF2B5EF4-FFF2-40B4-BE49-F238E27FC236}">
                <a16:creationId xmlns:a16="http://schemas.microsoft.com/office/drawing/2014/main" id="{31D81F9C-A2FE-4331-9008-B32FC248DA5B}"/>
              </a:ext>
            </a:extLst>
          </p:cNvPr>
          <p:cNvSpPr/>
          <p:nvPr/>
        </p:nvSpPr>
        <p:spPr>
          <a:xfrm rot="15141830">
            <a:off x="6182067" y="3765528"/>
            <a:ext cx="1268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2124E4D7-7536-4476-9F85-531A535D43C7}"/>
              </a:ext>
            </a:extLst>
          </p:cNvPr>
          <p:cNvGrpSpPr/>
          <p:nvPr/>
        </p:nvGrpSpPr>
        <p:grpSpPr>
          <a:xfrm>
            <a:off x="3335570" y="3144547"/>
            <a:ext cx="502213" cy="1051193"/>
            <a:chOff x="2245033" y="2152650"/>
            <a:chExt cx="669617" cy="1009650"/>
          </a:xfrm>
        </p:grpSpPr>
        <p:sp>
          <p:nvSpPr>
            <p:cNvPr id="4" name="Pil: opadgående 3">
              <a:extLst>
                <a:ext uri="{FF2B5EF4-FFF2-40B4-BE49-F238E27FC236}">
                  <a16:creationId xmlns:a16="http://schemas.microsoft.com/office/drawing/2014/main" id="{4A6F9180-D094-40A5-BD6B-137D5B05EFA9}"/>
                </a:ext>
              </a:extLst>
            </p:cNvPr>
            <p:cNvSpPr/>
            <p:nvPr/>
          </p:nvSpPr>
          <p:spPr>
            <a:xfrm>
              <a:off x="2486026" y="2152650"/>
              <a:ext cx="428624" cy="10096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669290A7-4F60-4E18-AB48-493DFC631C77}"/>
                </a:ext>
              </a:extLst>
            </p:cNvPr>
            <p:cNvSpPr txBox="1"/>
            <p:nvPr/>
          </p:nvSpPr>
          <p:spPr>
            <a:xfrm>
              <a:off x="2245033" y="2548904"/>
              <a:ext cx="387285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F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0F3157BF-AE41-44E2-8FCD-7A0C9FE2DDC9}"/>
              </a:ext>
            </a:extLst>
          </p:cNvPr>
          <p:cNvGrpSpPr/>
          <p:nvPr/>
        </p:nvGrpSpPr>
        <p:grpSpPr>
          <a:xfrm>
            <a:off x="5741643" y="3301041"/>
            <a:ext cx="388364" cy="685800"/>
            <a:chOff x="5109073" y="1962150"/>
            <a:chExt cx="517819" cy="914400"/>
          </a:xfrm>
        </p:grpSpPr>
        <p:sp>
          <p:nvSpPr>
            <p:cNvPr id="13" name="Pil: opadgående 12">
              <a:extLst>
                <a:ext uri="{FF2B5EF4-FFF2-40B4-BE49-F238E27FC236}">
                  <a16:creationId xmlns:a16="http://schemas.microsoft.com/office/drawing/2014/main" id="{E7FC4D0C-378A-469B-A5FE-E135DD33FFC3}"/>
                </a:ext>
              </a:extLst>
            </p:cNvPr>
            <p:cNvSpPr/>
            <p:nvPr/>
          </p:nvSpPr>
          <p:spPr>
            <a:xfrm>
              <a:off x="5457825" y="1962150"/>
              <a:ext cx="169067" cy="914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E34AF1BB-D686-4929-8605-E816B9DC31F7}"/>
                </a:ext>
              </a:extLst>
            </p:cNvPr>
            <p:cNvSpPr txBox="1"/>
            <p:nvPr/>
          </p:nvSpPr>
          <p:spPr>
            <a:xfrm>
              <a:off x="5109073" y="2012393"/>
              <a:ext cx="3872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F</a:t>
              </a:r>
            </a:p>
          </p:txBody>
        </p:sp>
      </p:grpSp>
      <p:sp>
        <p:nvSpPr>
          <p:cNvPr id="17" name="Tekstfelt 16">
            <a:extLst>
              <a:ext uri="{FF2B5EF4-FFF2-40B4-BE49-F238E27FC236}">
                <a16:creationId xmlns:a16="http://schemas.microsoft.com/office/drawing/2014/main" id="{F80791CC-5035-4204-9C6E-6DE2E3FE3219}"/>
              </a:ext>
            </a:extLst>
          </p:cNvPr>
          <p:cNvSpPr txBox="1"/>
          <p:nvPr/>
        </p:nvSpPr>
        <p:spPr>
          <a:xfrm>
            <a:off x="5550458" y="408972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Ao</a:t>
            </a:r>
            <a:endParaRPr lang="da-DK" dirty="0"/>
          </a:p>
        </p:txBody>
      </p: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81F915AA-769D-42EC-8C87-D96A301A141D}"/>
              </a:ext>
            </a:extLst>
          </p:cNvPr>
          <p:cNvGrpSpPr/>
          <p:nvPr/>
        </p:nvGrpSpPr>
        <p:grpSpPr>
          <a:xfrm>
            <a:off x="5834085" y="4358602"/>
            <a:ext cx="535648" cy="369332"/>
            <a:chOff x="5356246" y="3372229"/>
            <a:chExt cx="714196" cy="492443"/>
          </a:xfrm>
        </p:grpSpPr>
        <p:sp>
          <p:nvSpPr>
            <p:cNvPr id="11" name="Pil: nedad 10">
              <a:extLst>
                <a:ext uri="{FF2B5EF4-FFF2-40B4-BE49-F238E27FC236}">
                  <a16:creationId xmlns:a16="http://schemas.microsoft.com/office/drawing/2014/main" id="{E4509CF1-D8F5-4224-B724-CA2F529A1710}"/>
                </a:ext>
              </a:extLst>
            </p:cNvPr>
            <p:cNvSpPr/>
            <p:nvPr/>
          </p:nvSpPr>
          <p:spPr>
            <a:xfrm>
              <a:off x="5832317" y="3391095"/>
              <a:ext cx="238125" cy="3715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5E8AD1D9-5435-4F29-8310-C33672AF3E86}"/>
                </a:ext>
              </a:extLst>
            </p:cNvPr>
            <p:cNvSpPr txBox="1"/>
            <p:nvPr/>
          </p:nvSpPr>
          <p:spPr>
            <a:xfrm>
              <a:off x="5356246" y="3372229"/>
              <a:ext cx="5860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Au</a:t>
              </a:r>
            </a:p>
          </p:txBody>
        </p: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676A1141-B368-42BF-9AC6-A5213D2C8C26}"/>
              </a:ext>
            </a:extLst>
          </p:cNvPr>
          <p:cNvGrpSpPr/>
          <p:nvPr/>
        </p:nvGrpSpPr>
        <p:grpSpPr>
          <a:xfrm>
            <a:off x="6223656" y="3101016"/>
            <a:ext cx="515285" cy="757238"/>
            <a:chOff x="5875678" y="1695450"/>
            <a:chExt cx="687046" cy="1009650"/>
          </a:xfrm>
        </p:grpSpPr>
        <p:sp>
          <p:nvSpPr>
            <p:cNvPr id="5" name="Pil: opadgående 4">
              <a:extLst>
                <a:ext uri="{FF2B5EF4-FFF2-40B4-BE49-F238E27FC236}">
                  <a16:creationId xmlns:a16="http://schemas.microsoft.com/office/drawing/2014/main" id="{EDA9CCFB-EDD4-4F6D-B072-04934EA91234}"/>
                </a:ext>
              </a:extLst>
            </p:cNvPr>
            <p:cNvSpPr/>
            <p:nvPr/>
          </p:nvSpPr>
          <p:spPr>
            <a:xfrm rot="10800000">
              <a:off x="6138858" y="1695450"/>
              <a:ext cx="423866" cy="10096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90B345E4-6642-405D-89E3-84785380E4A0}"/>
                </a:ext>
              </a:extLst>
            </p:cNvPr>
            <p:cNvSpPr txBox="1"/>
            <p:nvPr/>
          </p:nvSpPr>
          <p:spPr>
            <a:xfrm>
              <a:off x="5875678" y="2007019"/>
              <a:ext cx="4449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N</a:t>
              </a: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FC3BDF32-A810-4705-BC46-16ADDC15A8CB}"/>
              </a:ext>
            </a:extLst>
          </p:cNvPr>
          <p:cNvGrpSpPr/>
          <p:nvPr/>
        </p:nvGrpSpPr>
        <p:grpSpPr>
          <a:xfrm>
            <a:off x="5089311" y="4645541"/>
            <a:ext cx="2147071" cy="369332"/>
            <a:chOff x="4520477" y="3694152"/>
            <a:chExt cx="2862760" cy="492443"/>
          </a:xfrm>
        </p:grpSpPr>
        <p:sp>
          <p:nvSpPr>
            <p:cNvPr id="21" name="Pil: opadgående 20">
              <a:extLst>
                <a:ext uri="{FF2B5EF4-FFF2-40B4-BE49-F238E27FC236}">
                  <a16:creationId xmlns:a16="http://schemas.microsoft.com/office/drawing/2014/main" id="{15CF048F-6F9D-4B9A-8361-D09BEDBFE2B2}"/>
                </a:ext>
              </a:extLst>
            </p:cNvPr>
            <p:cNvSpPr/>
            <p:nvPr/>
          </p:nvSpPr>
          <p:spPr>
            <a:xfrm rot="16200000">
              <a:off x="4893143" y="3437861"/>
              <a:ext cx="169067" cy="914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Tekstfelt 21">
              <a:extLst>
                <a:ext uri="{FF2B5EF4-FFF2-40B4-BE49-F238E27FC236}">
                  <a16:creationId xmlns:a16="http://schemas.microsoft.com/office/drawing/2014/main" id="{9B6426F8-7F92-44F0-AF75-102C3C3DF6C0}"/>
                </a:ext>
              </a:extLst>
            </p:cNvPr>
            <p:cNvSpPr txBox="1"/>
            <p:nvPr/>
          </p:nvSpPr>
          <p:spPr>
            <a:xfrm>
              <a:off x="5535895" y="3694152"/>
              <a:ext cx="184734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grundvandet</a:t>
              </a:r>
            </a:p>
          </p:txBody>
        </p:sp>
      </p:grpSp>
      <p:pic>
        <p:nvPicPr>
          <p:cNvPr id="24" name="Grafik 23" descr="Sol">
            <a:extLst>
              <a:ext uri="{FF2B5EF4-FFF2-40B4-BE49-F238E27FC236}">
                <a16:creationId xmlns:a16="http://schemas.microsoft.com/office/drawing/2014/main" id="{6A81707E-0556-4772-990F-4F16D4627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91249" y="1841900"/>
            <a:ext cx="685800" cy="685800"/>
          </a:xfrm>
          <a:prstGeom prst="rect">
            <a:avLst/>
          </a:prstGeom>
        </p:spPr>
      </p:pic>
      <p:grpSp>
        <p:nvGrpSpPr>
          <p:cNvPr id="32" name="Gruppe 31">
            <a:extLst>
              <a:ext uri="{FF2B5EF4-FFF2-40B4-BE49-F238E27FC236}">
                <a16:creationId xmlns:a16="http://schemas.microsoft.com/office/drawing/2014/main" id="{5281F47B-AB69-4D69-9BCE-EB77378E6866}"/>
              </a:ext>
            </a:extLst>
          </p:cNvPr>
          <p:cNvGrpSpPr/>
          <p:nvPr/>
        </p:nvGrpSpPr>
        <p:grpSpPr>
          <a:xfrm>
            <a:off x="7236382" y="3322251"/>
            <a:ext cx="744674" cy="1647125"/>
            <a:chOff x="7225984" y="1990428"/>
            <a:chExt cx="992898" cy="2196167"/>
          </a:xfrm>
        </p:grpSpPr>
        <p:sp>
          <p:nvSpPr>
            <p:cNvPr id="20" name="Eksplosion: 8 pkt 19">
              <a:extLst>
                <a:ext uri="{FF2B5EF4-FFF2-40B4-BE49-F238E27FC236}">
                  <a16:creationId xmlns:a16="http://schemas.microsoft.com/office/drawing/2014/main" id="{03972512-878D-414C-B598-158DFB2CE83D}"/>
                </a:ext>
              </a:extLst>
            </p:cNvPr>
            <p:cNvSpPr/>
            <p:nvPr/>
          </p:nvSpPr>
          <p:spPr>
            <a:xfrm>
              <a:off x="7335440" y="1990428"/>
              <a:ext cx="883442" cy="449887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is</a:t>
              </a:r>
            </a:p>
          </p:txBody>
        </p:sp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BAB8CECB-6F38-430C-B89F-F1D883FB41B9}"/>
                </a:ext>
              </a:extLst>
            </p:cNvPr>
            <p:cNvSpPr txBox="1"/>
            <p:nvPr/>
          </p:nvSpPr>
          <p:spPr>
            <a:xfrm>
              <a:off x="7225984" y="3694152"/>
              <a:ext cx="5860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∆R</a:t>
              </a:r>
            </a:p>
          </p:txBody>
        </p:sp>
        <p:sp>
          <p:nvSpPr>
            <p:cNvPr id="26" name="Tekstfelt 25">
              <a:extLst>
                <a:ext uri="{FF2B5EF4-FFF2-40B4-BE49-F238E27FC236}">
                  <a16:creationId xmlns:a16="http://schemas.microsoft.com/office/drawing/2014/main" id="{BC886D06-7C5E-4D1F-A99C-3300383F27BD}"/>
                </a:ext>
              </a:extLst>
            </p:cNvPr>
            <p:cNvSpPr txBox="1"/>
            <p:nvPr/>
          </p:nvSpPr>
          <p:spPr>
            <a:xfrm>
              <a:off x="7520378" y="2321957"/>
              <a:ext cx="5860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∆R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871C545-1FB2-4245-B23A-EAFBD3800496}"/>
              </a:ext>
            </a:extLst>
          </p:cNvPr>
          <p:cNvGrpSpPr/>
          <p:nvPr/>
        </p:nvGrpSpPr>
        <p:grpSpPr>
          <a:xfrm>
            <a:off x="4047138" y="3299798"/>
            <a:ext cx="373611" cy="937024"/>
            <a:chOff x="2973659" y="2200207"/>
            <a:chExt cx="498147" cy="1009650"/>
          </a:xfrm>
        </p:grpSpPr>
        <p:sp>
          <p:nvSpPr>
            <p:cNvPr id="23" name="Pil: opadgående 22">
              <a:extLst>
                <a:ext uri="{FF2B5EF4-FFF2-40B4-BE49-F238E27FC236}">
                  <a16:creationId xmlns:a16="http://schemas.microsoft.com/office/drawing/2014/main" id="{55D23754-A821-44E9-891F-03EEE1F0E77A}"/>
                </a:ext>
              </a:extLst>
            </p:cNvPr>
            <p:cNvSpPr/>
            <p:nvPr/>
          </p:nvSpPr>
          <p:spPr>
            <a:xfrm rot="10800000">
              <a:off x="3255992" y="2200207"/>
              <a:ext cx="215814" cy="10096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Tekstfelt 26">
              <a:extLst>
                <a:ext uri="{FF2B5EF4-FFF2-40B4-BE49-F238E27FC236}">
                  <a16:creationId xmlns:a16="http://schemas.microsoft.com/office/drawing/2014/main" id="{E2EF48EE-8826-4F48-A11E-FDE4E87E310C}"/>
                </a:ext>
              </a:extLst>
            </p:cNvPr>
            <p:cNvSpPr txBox="1"/>
            <p:nvPr/>
          </p:nvSpPr>
          <p:spPr>
            <a:xfrm>
              <a:off x="2973659" y="2566132"/>
              <a:ext cx="13312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N</a:t>
              </a:r>
            </a:p>
          </p:txBody>
        </p:sp>
      </p:grpSp>
      <p:pic>
        <p:nvPicPr>
          <p:cNvPr id="9" name="Grafik 8" descr="Regn">
            <a:extLst>
              <a:ext uri="{FF2B5EF4-FFF2-40B4-BE49-F238E27FC236}">
                <a16:creationId xmlns:a16="http://schemas.microsoft.com/office/drawing/2014/main" id="{A8772AE5-F900-4E4E-AB18-28DC6230F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1507" y="2328633"/>
            <a:ext cx="876965" cy="876965"/>
          </a:xfrm>
          <a:prstGeom prst="rect">
            <a:avLst/>
          </a:prstGeom>
        </p:spPr>
      </p:pic>
      <p:sp>
        <p:nvSpPr>
          <p:cNvPr id="33" name="Titel 32">
            <a:extLst>
              <a:ext uri="{FF2B5EF4-FFF2-40B4-BE49-F238E27FC236}">
                <a16:creationId xmlns:a16="http://schemas.microsoft.com/office/drawing/2014/main" id="{10E16F35-4627-416F-91A0-62047BD4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Vandbalanceligningen &amp; Vandets kredsløb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BCBF419E-546D-430A-84A8-8DD41B75EC08}"/>
              </a:ext>
            </a:extLst>
          </p:cNvPr>
          <p:cNvSpPr txBox="1"/>
          <p:nvPr/>
        </p:nvSpPr>
        <p:spPr>
          <a:xfrm>
            <a:off x="8928880" y="1092756"/>
            <a:ext cx="266427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Vandbalanceligningen: </a:t>
            </a:r>
            <a:br>
              <a:rPr lang="da-DK" dirty="0"/>
            </a:br>
            <a:r>
              <a:rPr lang="da-DK" b="1" dirty="0">
                <a:highlight>
                  <a:srgbClr val="FFFF00"/>
                </a:highlight>
              </a:rPr>
              <a:t>N = F + </a:t>
            </a:r>
            <a:r>
              <a:rPr lang="da-DK" b="1" dirty="0" err="1">
                <a:highlight>
                  <a:srgbClr val="FFFF00"/>
                </a:highlight>
              </a:rPr>
              <a:t>Ao</a:t>
            </a:r>
            <a:r>
              <a:rPr lang="da-DK" b="1" dirty="0">
                <a:highlight>
                  <a:srgbClr val="FFFF00"/>
                </a:highlight>
              </a:rPr>
              <a:t> + Au </a:t>
            </a:r>
            <a:r>
              <a:rPr lang="da-DK" dirty="0"/>
              <a:t>+/-  ∆R 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D786B04C-4F30-4142-BDA3-B8DFE7266CB1}"/>
              </a:ext>
            </a:extLst>
          </p:cNvPr>
          <p:cNvSpPr txBox="1"/>
          <p:nvPr/>
        </p:nvSpPr>
        <p:spPr>
          <a:xfrm>
            <a:off x="8937352" y="3261216"/>
            <a:ext cx="2678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ighlight>
                  <a:srgbClr val="FFFF00"/>
                </a:highlight>
              </a:rPr>
              <a:t>∆R </a:t>
            </a:r>
            <a:r>
              <a:rPr lang="da-DK" dirty="0"/>
              <a:t>(delta R) er ændringer i reserver af vand.</a:t>
            </a:r>
          </a:p>
          <a:p>
            <a:endParaRPr lang="da-DK" dirty="0"/>
          </a:p>
          <a:p>
            <a:r>
              <a:rPr lang="da-DK" dirty="0"/>
              <a:t>Det er det vand som er bundet i </a:t>
            </a:r>
            <a:r>
              <a:rPr lang="da-DK" u="sng" dirty="0"/>
              <a:t>isen</a:t>
            </a:r>
            <a:r>
              <a:rPr lang="da-DK" dirty="0"/>
              <a:t>, vand i </a:t>
            </a:r>
            <a:r>
              <a:rPr lang="da-DK" u="sng" dirty="0"/>
              <a:t>søer</a:t>
            </a:r>
            <a:r>
              <a:rPr lang="da-DK" dirty="0"/>
              <a:t> og </a:t>
            </a:r>
            <a:r>
              <a:rPr lang="da-DK" u="sng" dirty="0"/>
              <a:t>grundvandet</a:t>
            </a:r>
          </a:p>
          <a:p>
            <a:endParaRPr lang="da-DK" dirty="0"/>
          </a:p>
          <a:p>
            <a:r>
              <a:rPr lang="da-DK" dirty="0"/>
              <a:t>Hvis vi f.eks. pumper mere vand op, end der bliver gendannet, vil ∆R være negativ. </a:t>
            </a:r>
          </a:p>
          <a:p>
            <a:endParaRPr lang="da-DK" dirty="0"/>
          </a:p>
        </p:txBody>
      </p:sp>
      <p:sp>
        <p:nvSpPr>
          <p:cNvPr id="34" name="Pil: bøjet til venstre 33">
            <a:extLst>
              <a:ext uri="{FF2B5EF4-FFF2-40B4-BE49-F238E27FC236}">
                <a16:creationId xmlns:a16="http://schemas.microsoft.com/office/drawing/2014/main" id="{C2775D31-5B1E-A890-8708-E25BDE74A41E}"/>
              </a:ext>
            </a:extLst>
          </p:cNvPr>
          <p:cNvSpPr/>
          <p:nvPr/>
        </p:nvSpPr>
        <p:spPr>
          <a:xfrm rot="16425666">
            <a:off x="5292542" y="383964"/>
            <a:ext cx="1039130" cy="3489290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6" name="Pil: bøjet til venstre 35">
            <a:extLst>
              <a:ext uri="{FF2B5EF4-FFF2-40B4-BE49-F238E27FC236}">
                <a16:creationId xmlns:a16="http://schemas.microsoft.com/office/drawing/2014/main" id="{98F3D540-0715-E798-587B-9B5932D9FC73}"/>
              </a:ext>
            </a:extLst>
          </p:cNvPr>
          <p:cNvSpPr/>
          <p:nvPr/>
        </p:nvSpPr>
        <p:spPr>
          <a:xfrm rot="5400000">
            <a:off x="5062863" y="3783556"/>
            <a:ext cx="1039130" cy="3489290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E7280FCD-C913-1836-8A11-62DB908392DB}"/>
              </a:ext>
            </a:extLst>
          </p:cNvPr>
          <p:cNvSpPr txBox="1"/>
          <p:nvPr/>
        </p:nvSpPr>
        <p:spPr>
          <a:xfrm>
            <a:off x="8936566" y="1884218"/>
            <a:ext cx="310251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N = Nedbør</a:t>
            </a:r>
          </a:p>
          <a:p>
            <a:r>
              <a:rPr lang="da-DK" dirty="0"/>
              <a:t>F = Fordampning</a:t>
            </a:r>
          </a:p>
          <a:p>
            <a:r>
              <a:rPr lang="da-DK" dirty="0" err="1"/>
              <a:t>Ao</a:t>
            </a:r>
            <a:r>
              <a:rPr lang="da-DK" dirty="0"/>
              <a:t> = Afstrømning </a:t>
            </a:r>
            <a:r>
              <a:rPr lang="da-DK" u="sng" dirty="0"/>
              <a:t>over</a:t>
            </a:r>
            <a:r>
              <a:rPr lang="da-DK" dirty="0"/>
              <a:t>fladisk</a:t>
            </a:r>
          </a:p>
          <a:p>
            <a:r>
              <a:rPr lang="da-DK" dirty="0"/>
              <a:t>Au = Afstrømning </a:t>
            </a:r>
            <a:r>
              <a:rPr lang="da-DK" u="sng" dirty="0"/>
              <a:t>under</a:t>
            </a:r>
            <a:r>
              <a:rPr lang="da-DK" dirty="0"/>
              <a:t>jordisk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35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7" grpId="0"/>
      <p:bldP spid="28" grpId="0" animBg="1"/>
      <p:bldP spid="35" grpId="0"/>
      <p:bldP spid="34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mbinationstegning: figur 1">
            <a:extLst>
              <a:ext uri="{FF2B5EF4-FFF2-40B4-BE49-F238E27FC236}">
                <a16:creationId xmlns:a16="http://schemas.microsoft.com/office/drawing/2014/main" id="{62702258-1E85-4323-A31A-7D0E3EF1195E}"/>
              </a:ext>
            </a:extLst>
          </p:cNvPr>
          <p:cNvSpPr/>
          <p:nvPr/>
        </p:nvSpPr>
        <p:spPr>
          <a:xfrm>
            <a:off x="3459958" y="4436846"/>
            <a:ext cx="1864519" cy="50454"/>
          </a:xfrm>
          <a:custGeom>
            <a:avLst/>
            <a:gdLst>
              <a:gd name="connsiteX0" fmla="*/ 0 w 2486025"/>
              <a:gd name="connsiteY0" fmla="*/ 9594 h 67272"/>
              <a:gd name="connsiteX1" fmla="*/ 47625 w 2486025"/>
              <a:gd name="connsiteY1" fmla="*/ 28644 h 67272"/>
              <a:gd name="connsiteX2" fmla="*/ 104775 w 2486025"/>
              <a:gd name="connsiteY2" fmla="*/ 9594 h 67272"/>
              <a:gd name="connsiteX3" fmla="*/ 228600 w 2486025"/>
              <a:gd name="connsiteY3" fmla="*/ 57219 h 67272"/>
              <a:gd name="connsiteX4" fmla="*/ 285750 w 2486025"/>
              <a:gd name="connsiteY4" fmla="*/ 28644 h 67272"/>
              <a:gd name="connsiteX5" fmla="*/ 342900 w 2486025"/>
              <a:gd name="connsiteY5" fmla="*/ 47694 h 67272"/>
              <a:gd name="connsiteX6" fmla="*/ 371475 w 2486025"/>
              <a:gd name="connsiteY6" fmla="*/ 57219 h 67272"/>
              <a:gd name="connsiteX7" fmla="*/ 438150 w 2486025"/>
              <a:gd name="connsiteY7" fmla="*/ 47694 h 67272"/>
              <a:gd name="connsiteX8" fmla="*/ 466725 w 2486025"/>
              <a:gd name="connsiteY8" fmla="*/ 28644 h 67272"/>
              <a:gd name="connsiteX9" fmla="*/ 523875 w 2486025"/>
              <a:gd name="connsiteY9" fmla="*/ 57219 h 67272"/>
              <a:gd name="connsiteX10" fmla="*/ 552450 w 2486025"/>
              <a:gd name="connsiteY10" fmla="*/ 66744 h 67272"/>
              <a:gd name="connsiteX11" fmla="*/ 657225 w 2486025"/>
              <a:gd name="connsiteY11" fmla="*/ 57219 h 67272"/>
              <a:gd name="connsiteX12" fmla="*/ 752475 w 2486025"/>
              <a:gd name="connsiteY12" fmla="*/ 47694 h 67272"/>
              <a:gd name="connsiteX13" fmla="*/ 781050 w 2486025"/>
              <a:gd name="connsiteY13" fmla="*/ 57219 h 67272"/>
              <a:gd name="connsiteX14" fmla="*/ 838200 w 2486025"/>
              <a:gd name="connsiteY14" fmla="*/ 47694 h 67272"/>
              <a:gd name="connsiteX15" fmla="*/ 895350 w 2486025"/>
              <a:gd name="connsiteY15" fmla="*/ 9594 h 67272"/>
              <a:gd name="connsiteX16" fmla="*/ 923925 w 2486025"/>
              <a:gd name="connsiteY16" fmla="*/ 69 h 67272"/>
              <a:gd name="connsiteX17" fmla="*/ 962025 w 2486025"/>
              <a:gd name="connsiteY17" fmla="*/ 9594 h 67272"/>
              <a:gd name="connsiteX18" fmla="*/ 1057275 w 2486025"/>
              <a:gd name="connsiteY18" fmla="*/ 38169 h 67272"/>
              <a:gd name="connsiteX19" fmla="*/ 1123950 w 2486025"/>
              <a:gd name="connsiteY19" fmla="*/ 28644 h 67272"/>
              <a:gd name="connsiteX20" fmla="*/ 1181100 w 2486025"/>
              <a:gd name="connsiteY20" fmla="*/ 9594 h 67272"/>
              <a:gd name="connsiteX21" fmla="*/ 1219200 w 2486025"/>
              <a:gd name="connsiteY21" fmla="*/ 19119 h 67272"/>
              <a:gd name="connsiteX22" fmla="*/ 1247775 w 2486025"/>
              <a:gd name="connsiteY22" fmla="*/ 28644 h 67272"/>
              <a:gd name="connsiteX23" fmla="*/ 1323975 w 2486025"/>
              <a:gd name="connsiteY23" fmla="*/ 19119 h 67272"/>
              <a:gd name="connsiteX24" fmla="*/ 1438275 w 2486025"/>
              <a:gd name="connsiteY24" fmla="*/ 19119 h 67272"/>
              <a:gd name="connsiteX25" fmla="*/ 1543050 w 2486025"/>
              <a:gd name="connsiteY25" fmla="*/ 28644 h 67272"/>
              <a:gd name="connsiteX26" fmla="*/ 1695450 w 2486025"/>
              <a:gd name="connsiteY26" fmla="*/ 28644 h 67272"/>
              <a:gd name="connsiteX27" fmla="*/ 1724025 w 2486025"/>
              <a:gd name="connsiteY27" fmla="*/ 19119 h 67272"/>
              <a:gd name="connsiteX28" fmla="*/ 1838325 w 2486025"/>
              <a:gd name="connsiteY28" fmla="*/ 9594 h 67272"/>
              <a:gd name="connsiteX29" fmla="*/ 2028825 w 2486025"/>
              <a:gd name="connsiteY29" fmla="*/ 19119 h 67272"/>
              <a:gd name="connsiteX30" fmla="*/ 2057400 w 2486025"/>
              <a:gd name="connsiteY30" fmla="*/ 28644 h 67272"/>
              <a:gd name="connsiteX31" fmla="*/ 2133600 w 2486025"/>
              <a:gd name="connsiteY31" fmla="*/ 19119 h 67272"/>
              <a:gd name="connsiteX32" fmla="*/ 2247900 w 2486025"/>
              <a:gd name="connsiteY32" fmla="*/ 9594 h 67272"/>
              <a:gd name="connsiteX33" fmla="*/ 2276475 w 2486025"/>
              <a:gd name="connsiteY33" fmla="*/ 28644 h 67272"/>
              <a:gd name="connsiteX34" fmla="*/ 2314575 w 2486025"/>
              <a:gd name="connsiteY34" fmla="*/ 38169 h 67272"/>
              <a:gd name="connsiteX35" fmla="*/ 2343150 w 2486025"/>
              <a:gd name="connsiteY35" fmla="*/ 47694 h 67272"/>
              <a:gd name="connsiteX36" fmla="*/ 2409825 w 2486025"/>
              <a:gd name="connsiteY36" fmla="*/ 38169 h 67272"/>
              <a:gd name="connsiteX37" fmla="*/ 2486025 w 2486025"/>
              <a:gd name="connsiteY37" fmla="*/ 19119 h 6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86025" h="67272">
                <a:moveTo>
                  <a:pt x="0" y="9594"/>
                </a:moveTo>
                <a:cubicBezTo>
                  <a:pt x="15875" y="15944"/>
                  <a:pt x="30527" y="28644"/>
                  <a:pt x="47625" y="28644"/>
                </a:cubicBezTo>
                <a:cubicBezTo>
                  <a:pt x="67705" y="28644"/>
                  <a:pt x="104775" y="9594"/>
                  <a:pt x="104775" y="9594"/>
                </a:cubicBezTo>
                <a:cubicBezTo>
                  <a:pt x="177800" y="82619"/>
                  <a:pt x="135255" y="70554"/>
                  <a:pt x="228600" y="57219"/>
                </a:cubicBezTo>
                <a:cubicBezTo>
                  <a:pt x="239836" y="49728"/>
                  <a:pt x="268849" y="26766"/>
                  <a:pt x="285750" y="28644"/>
                </a:cubicBezTo>
                <a:cubicBezTo>
                  <a:pt x="305708" y="30862"/>
                  <a:pt x="323850" y="41344"/>
                  <a:pt x="342900" y="47694"/>
                </a:cubicBezTo>
                <a:lnTo>
                  <a:pt x="371475" y="57219"/>
                </a:lnTo>
                <a:cubicBezTo>
                  <a:pt x="393700" y="54044"/>
                  <a:pt x="416646" y="54145"/>
                  <a:pt x="438150" y="47694"/>
                </a:cubicBezTo>
                <a:cubicBezTo>
                  <a:pt x="449115" y="44405"/>
                  <a:pt x="455433" y="30526"/>
                  <a:pt x="466725" y="28644"/>
                </a:cubicBezTo>
                <a:cubicBezTo>
                  <a:pt x="484681" y="25651"/>
                  <a:pt x="511436" y="51000"/>
                  <a:pt x="523875" y="57219"/>
                </a:cubicBezTo>
                <a:cubicBezTo>
                  <a:pt x="532855" y="61709"/>
                  <a:pt x="542925" y="63569"/>
                  <a:pt x="552450" y="66744"/>
                </a:cubicBezTo>
                <a:cubicBezTo>
                  <a:pt x="587375" y="63569"/>
                  <a:pt x="622934" y="64567"/>
                  <a:pt x="657225" y="57219"/>
                </a:cubicBezTo>
                <a:cubicBezTo>
                  <a:pt x="764336" y="34267"/>
                  <a:pt x="557079" y="19780"/>
                  <a:pt x="752475" y="47694"/>
                </a:cubicBezTo>
                <a:cubicBezTo>
                  <a:pt x="762000" y="50869"/>
                  <a:pt x="771010" y="57219"/>
                  <a:pt x="781050" y="57219"/>
                </a:cubicBezTo>
                <a:cubicBezTo>
                  <a:pt x="800363" y="57219"/>
                  <a:pt x="820373" y="55122"/>
                  <a:pt x="838200" y="47694"/>
                </a:cubicBezTo>
                <a:cubicBezTo>
                  <a:pt x="859334" y="38888"/>
                  <a:pt x="873630" y="16834"/>
                  <a:pt x="895350" y="9594"/>
                </a:cubicBezTo>
                <a:lnTo>
                  <a:pt x="923925" y="69"/>
                </a:lnTo>
                <a:cubicBezTo>
                  <a:pt x="936625" y="3244"/>
                  <a:pt x="949486" y="5832"/>
                  <a:pt x="962025" y="9594"/>
                </a:cubicBezTo>
                <a:cubicBezTo>
                  <a:pt x="1077973" y="44379"/>
                  <a:pt x="969458" y="16215"/>
                  <a:pt x="1057275" y="38169"/>
                </a:cubicBezTo>
                <a:cubicBezTo>
                  <a:pt x="1079500" y="34994"/>
                  <a:pt x="1102074" y="33692"/>
                  <a:pt x="1123950" y="28644"/>
                </a:cubicBezTo>
                <a:cubicBezTo>
                  <a:pt x="1143516" y="24129"/>
                  <a:pt x="1181100" y="9594"/>
                  <a:pt x="1181100" y="9594"/>
                </a:cubicBezTo>
                <a:cubicBezTo>
                  <a:pt x="1193800" y="12769"/>
                  <a:pt x="1206613" y="15523"/>
                  <a:pt x="1219200" y="19119"/>
                </a:cubicBezTo>
                <a:cubicBezTo>
                  <a:pt x="1228854" y="21877"/>
                  <a:pt x="1237735" y="28644"/>
                  <a:pt x="1247775" y="28644"/>
                </a:cubicBezTo>
                <a:cubicBezTo>
                  <a:pt x="1273373" y="28644"/>
                  <a:pt x="1298575" y="22294"/>
                  <a:pt x="1323975" y="19119"/>
                </a:cubicBezTo>
                <a:cubicBezTo>
                  <a:pt x="1380682" y="217"/>
                  <a:pt x="1340117" y="9303"/>
                  <a:pt x="1438275" y="19119"/>
                </a:cubicBezTo>
                <a:lnTo>
                  <a:pt x="1543050" y="28644"/>
                </a:lnTo>
                <a:cubicBezTo>
                  <a:pt x="1607493" y="50125"/>
                  <a:pt x="1575653" y="43619"/>
                  <a:pt x="1695450" y="28644"/>
                </a:cubicBezTo>
                <a:cubicBezTo>
                  <a:pt x="1705413" y="27399"/>
                  <a:pt x="1714073" y="20446"/>
                  <a:pt x="1724025" y="19119"/>
                </a:cubicBezTo>
                <a:cubicBezTo>
                  <a:pt x="1761922" y="14066"/>
                  <a:pt x="1800225" y="12769"/>
                  <a:pt x="1838325" y="9594"/>
                </a:cubicBezTo>
                <a:cubicBezTo>
                  <a:pt x="1901825" y="12769"/>
                  <a:pt x="1965485" y="13611"/>
                  <a:pt x="2028825" y="19119"/>
                </a:cubicBezTo>
                <a:cubicBezTo>
                  <a:pt x="2038827" y="19989"/>
                  <a:pt x="2047360" y="28644"/>
                  <a:pt x="2057400" y="28644"/>
                </a:cubicBezTo>
                <a:cubicBezTo>
                  <a:pt x="2082998" y="28644"/>
                  <a:pt x="2108200" y="22294"/>
                  <a:pt x="2133600" y="19119"/>
                </a:cubicBezTo>
                <a:cubicBezTo>
                  <a:pt x="2209072" y="-6038"/>
                  <a:pt x="2170943" y="-3232"/>
                  <a:pt x="2247900" y="9594"/>
                </a:cubicBezTo>
                <a:cubicBezTo>
                  <a:pt x="2257425" y="15944"/>
                  <a:pt x="2265953" y="24135"/>
                  <a:pt x="2276475" y="28644"/>
                </a:cubicBezTo>
                <a:cubicBezTo>
                  <a:pt x="2288507" y="33801"/>
                  <a:pt x="2301988" y="34573"/>
                  <a:pt x="2314575" y="38169"/>
                </a:cubicBezTo>
                <a:cubicBezTo>
                  <a:pt x="2324229" y="40927"/>
                  <a:pt x="2333625" y="44519"/>
                  <a:pt x="2343150" y="47694"/>
                </a:cubicBezTo>
                <a:cubicBezTo>
                  <a:pt x="2365375" y="44519"/>
                  <a:pt x="2387949" y="43217"/>
                  <a:pt x="2409825" y="38169"/>
                </a:cubicBezTo>
                <a:cubicBezTo>
                  <a:pt x="2501077" y="17111"/>
                  <a:pt x="2438016" y="19119"/>
                  <a:pt x="2486025" y="19119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9AE1E522-6A2C-4D6E-BD32-7DCDBA267E78}"/>
              </a:ext>
            </a:extLst>
          </p:cNvPr>
          <p:cNvSpPr/>
          <p:nvPr/>
        </p:nvSpPr>
        <p:spPr>
          <a:xfrm>
            <a:off x="3545681" y="3301041"/>
            <a:ext cx="5100638" cy="1557338"/>
          </a:xfrm>
          <a:custGeom>
            <a:avLst/>
            <a:gdLst>
              <a:gd name="connsiteX0" fmla="*/ 0 w 6800850"/>
              <a:gd name="connsiteY0" fmla="*/ 2066925 h 2076450"/>
              <a:gd name="connsiteX1" fmla="*/ 57150 w 6800850"/>
              <a:gd name="connsiteY1" fmla="*/ 2076450 h 2076450"/>
              <a:gd name="connsiteX2" fmla="*/ 1609725 w 6800850"/>
              <a:gd name="connsiteY2" fmla="*/ 2066925 h 2076450"/>
              <a:gd name="connsiteX3" fmla="*/ 1724025 w 6800850"/>
              <a:gd name="connsiteY3" fmla="*/ 2038350 h 2076450"/>
              <a:gd name="connsiteX4" fmla="*/ 1752600 w 6800850"/>
              <a:gd name="connsiteY4" fmla="*/ 2028825 h 2076450"/>
              <a:gd name="connsiteX5" fmla="*/ 1781175 w 6800850"/>
              <a:gd name="connsiteY5" fmla="*/ 2019300 h 2076450"/>
              <a:gd name="connsiteX6" fmla="*/ 1838325 w 6800850"/>
              <a:gd name="connsiteY6" fmla="*/ 1981200 h 2076450"/>
              <a:gd name="connsiteX7" fmla="*/ 1924050 w 6800850"/>
              <a:gd name="connsiteY7" fmla="*/ 1933575 h 2076450"/>
              <a:gd name="connsiteX8" fmla="*/ 1952625 w 6800850"/>
              <a:gd name="connsiteY8" fmla="*/ 1914525 h 2076450"/>
              <a:gd name="connsiteX9" fmla="*/ 1981200 w 6800850"/>
              <a:gd name="connsiteY9" fmla="*/ 1895475 h 2076450"/>
              <a:gd name="connsiteX10" fmla="*/ 2009775 w 6800850"/>
              <a:gd name="connsiteY10" fmla="*/ 1866900 h 2076450"/>
              <a:gd name="connsiteX11" fmla="*/ 2066925 w 6800850"/>
              <a:gd name="connsiteY11" fmla="*/ 1828800 h 2076450"/>
              <a:gd name="connsiteX12" fmla="*/ 2124075 w 6800850"/>
              <a:gd name="connsiteY12" fmla="*/ 1771650 h 2076450"/>
              <a:gd name="connsiteX13" fmla="*/ 2190750 w 6800850"/>
              <a:gd name="connsiteY13" fmla="*/ 1695450 h 2076450"/>
              <a:gd name="connsiteX14" fmla="*/ 2209800 w 6800850"/>
              <a:gd name="connsiteY14" fmla="*/ 1666875 h 2076450"/>
              <a:gd name="connsiteX15" fmla="*/ 2266950 w 6800850"/>
              <a:gd name="connsiteY15" fmla="*/ 1628775 h 2076450"/>
              <a:gd name="connsiteX16" fmla="*/ 2295525 w 6800850"/>
              <a:gd name="connsiteY16" fmla="*/ 1609725 h 2076450"/>
              <a:gd name="connsiteX17" fmla="*/ 2381250 w 6800850"/>
              <a:gd name="connsiteY17" fmla="*/ 1543050 h 2076450"/>
              <a:gd name="connsiteX18" fmla="*/ 2409825 w 6800850"/>
              <a:gd name="connsiteY18" fmla="*/ 1524000 h 2076450"/>
              <a:gd name="connsiteX19" fmla="*/ 2438400 w 6800850"/>
              <a:gd name="connsiteY19" fmla="*/ 1514475 h 2076450"/>
              <a:gd name="connsiteX20" fmla="*/ 2466975 w 6800850"/>
              <a:gd name="connsiteY20" fmla="*/ 1495425 h 2076450"/>
              <a:gd name="connsiteX21" fmla="*/ 2524125 w 6800850"/>
              <a:gd name="connsiteY21" fmla="*/ 1476375 h 2076450"/>
              <a:gd name="connsiteX22" fmla="*/ 2590800 w 6800850"/>
              <a:gd name="connsiteY22" fmla="*/ 1447800 h 2076450"/>
              <a:gd name="connsiteX23" fmla="*/ 2743200 w 6800850"/>
              <a:gd name="connsiteY23" fmla="*/ 1438275 h 2076450"/>
              <a:gd name="connsiteX24" fmla="*/ 3114675 w 6800850"/>
              <a:gd name="connsiteY24" fmla="*/ 1419225 h 2076450"/>
              <a:gd name="connsiteX25" fmla="*/ 3429000 w 6800850"/>
              <a:gd name="connsiteY25" fmla="*/ 1400175 h 2076450"/>
              <a:gd name="connsiteX26" fmla="*/ 3543300 w 6800850"/>
              <a:gd name="connsiteY26" fmla="*/ 1381125 h 2076450"/>
              <a:gd name="connsiteX27" fmla="*/ 3600450 w 6800850"/>
              <a:gd name="connsiteY27" fmla="*/ 1371600 h 2076450"/>
              <a:gd name="connsiteX28" fmla="*/ 3657600 w 6800850"/>
              <a:gd name="connsiteY28" fmla="*/ 1362075 h 2076450"/>
              <a:gd name="connsiteX29" fmla="*/ 3686175 w 6800850"/>
              <a:gd name="connsiteY29" fmla="*/ 1352550 h 2076450"/>
              <a:gd name="connsiteX30" fmla="*/ 3714750 w 6800850"/>
              <a:gd name="connsiteY30" fmla="*/ 1323975 h 2076450"/>
              <a:gd name="connsiteX31" fmla="*/ 3733800 w 6800850"/>
              <a:gd name="connsiteY31" fmla="*/ 1295400 h 2076450"/>
              <a:gd name="connsiteX32" fmla="*/ 3762375 w 6800850"/>
              <a:gd name="connsiteY32" fmla="*/ 1276350 h 2076450"/>
              <a:gd name="connsiteX33" fmla="*/ 3800475 w 6800850"/>
              <a:gd name="connsiteY33" fmla="*/ 1219200 h 2076450"/>
              <a:gd name="connsiteX34" fmla="*/ 3876675 w 6800850"/>
              <a:gd name="connsiteY34" fmla="*/ 1133475 h 2076450"/>
              <a:gd name="connsiteX35" fmla="*/ 3933825 w 6800850"/>
              <a:gd name="connsiteY35" fmla="*/ 1095375 h 2076450"/>
              <a:gd name="connsiteX36" fmla="*/ 4019550 w 6800850"/>
              <a:gd name="connsiteY36" fmla="*/ 1066800 h 2076450"/>
              <a:gd name="connsiteX37" fmla="*/ 4048125 w 6800850"/>
              <a:gd name="connsiteY37" fmla="*/ 1057275 h 2076450"/>
              <a:gd name="connsiteX38" fmla="*/ 4076700 w 6800850"/>
              <a:gd name="connsiteY38" fmla="*/ 1047750 h 2076450"/>
              <a:gd name="connsiteX39" fmla="*/ 4210050 w 6800850"/>
              <a:gd name="connsiteY39" fmla="*/ 1009650 h 2076450"/>
              <a:gd name="connsiteX40" fmla="*/ 4248150 w 6800850"/>
              <a:gd name="connsiteY40" fmla="*/ 990600 h 2076450"/>
              <a:gd name="connsiteX41" fmla="*/ 4276725 w 6800850"/>
              <a:gd name="connsiteY41" fmla="*/ 981075 h 2076450"/>
              <a:gd name="connsiteX42" fmla="*/ 4333875 w 6800850"/>
              <a:gd name="connsiteY42" fmla="*/ 952500 h 2076450"/>
              <a:gd name="connsiteX43" fmla="*/ 4362450 w 6800850"/>
              <a:gd name="connsiteY43" fmla="*/ 923925 h 2076450"/>
              <a:gd name="connsiteX44" fmla="*/ 4419600 w 6800850"/>
              <a:gd name="connsiteY44" fmla="*/ 885825 h 2076450"/>
              <a:gd name="connsiteX45" fmla="*/ 4448175 w 6800850"/>
              <a:gd name="connsiteY45" fmla="*/ 857250 h 2076450"/>
              <a:gd name="connsiteX46" fmla="*/ 4505325 w 6800850"/>
              <a:gd name="connsiteY46" fmla="*/ 819150 h 2076450"/>
              <a:gd name="connsiteX47" fmla="*/ 4562475 w 6800850"/>
              <a:gd name="connsiteY47" fmla="*/ 762000 h 2076450"/>
              <a:gd name="connsiteX48" fmla="*/ 4610100 w 6800850"/>
              <a:gd name="connsiteY48" fmla="*/ 704850 h 2076450"/>
              <a:gd name="connsiteX49" fmla="*/ 4619625 w 6800850"/>
              <a:gd name="connsiteY49" fmla="*/ 676275 h 2076450"/>
              <a:gd name="connsiteX50" fmla="*/ 4657725 w 6800850"/>
              <a:gd name="connsiteY50" fmla="*/ 619125 h 2076450"/>
              <a:gd name="connsiteX51" fmla="*/ 4695825 w 6800850"/>
              <a:gd name="connsiteY51" fmla="*/ 504825 h 2076450"/>
              <a:gd name="connsiteX52" fmla="*/ 4705350 w 6800850"/>
              <a:gd name="connsiteY52" fmla="*/ 476250 h 2076450"/>
              <a:gd name="connsiteX53" fmla="*/ 4714875 w 6800850"/>
              <a:gd name="connsiteY53" fmla="*/ 447675 h 2076450"/>
              <a:gd name="connsiteX54" fmla="*/ 4752975 w 6800850"/>
              <a:gd name="connsiteY54" fmla="*/ 390525 h 2076450"/>
              <a:gd name="connsiteX55" fmla="*/ 4772025 w 6800850"/>
              <a:gd name="connsiteY55" fmla="*/ 361950 h 2076450"/>
              <a:gd name="connsiteX56" fmla="*/ 4829175 w 6800850"/>
              <a:gd name="connsiteY56" fmla="*/ 323850 h 2076450"/>
              <a:gd name="connsiteX57" fmla="*/ 4857750 w 6800850"/>
              <a:gd name="connsiteY57" fmla="*/ 304800 h 2076450"/>
              <a:gd name="connsiteX58" fmla="*/ 4924425 w 6800850"/>
              <a:gd name="connsiteY58" fmla="*/ 285750 h 2076450"/>
              <a:gd name="connsiteX59" fmla="*/ 4981575 w 6800850"/>
              <a:gd name="connsiteY59" fmla="*/ 257175 h 2076450"/>
              <a:gd name="connsiteX60" fmla="*/ 5038725 w 6800850"/>
              <a:gd name="connsiteY60" fmla="*/ 219075 h 2076450"/>
              <a:gd name="connsiteX61" fmla="*/ 5067300 w 6800850"/>
              <a:gd name="connsiteY61" fmla="*/ 200025 h 2076450"/>
              <a:gd name="connsiteX62" fmla="*/ 5095875 w 6800850"/>
              <a:gd name="connsiteY62" fmla="*/ 180975 h 2076450"/>
              <a:gd name="connsiteX63" fmla="*/ 5124450 w 6800850"/>
              <a:gd name="connsiteY63" fmla="*/ 152400 h 2076450"/>
              <a:gd name="connsiteX64" fmla="*/ 5143500 w 6800850"/>
              <a:gd name="connsiteY64" fmla="*/ 123825 h 2076450"/>
              <a:gd name="connsiteX65" fmla="*/ 5200650 w 6800850"/>
              <a:gd name="connsiteY65" fmla="*/ 76200 h 2076450"/>
              <a:gd name="connsiteX66" fmla="*/ 5229225 w 6800850"/>
              <a:gd name="connsiteY66" fmla="*/ 66675 h 2076450"/>
              <a:gd name="connsiteX67" fmla="*/ 5381625 w 6800850"/>
              <a:gd name="connsiteY67" fmla="*/ 47625 h 2076450"/>
              <a:gd name="connsiteX68" fmla="*/ 5448300 w 6800850"/>
              <a:gd name="connsiteY68" fmla="*/ 28575 h 2076450"/>
              <a:gd name="connsiteX69" fmla="*/ 5476875 w 6800850"/>
              <a:gd name="connsiteY69" fmla="*/ 0 h 2076450"/>
              <a:gd name="connsiteX70" fmla="*/ 5572125 w 6800850"/>
              <a:gd name="connsiteY70" fmla="*/ 9525 h 2076450"/>
              <a:gd name="connsiteX71" fmla="*/ 5600700 w 6800850"/>
              <a:gd name="connsiteY71" fmla="*/ 19050 h 2076450"/>
              <a:gd name="connsiteX72" fmla="*/ 5657850 w 6800850"/>
              <a:gd name="connsiteY72" fmla="*/ 76200 h 2076450"/>
              <a:gd name="connsiteX73" fmla="*/ 5686425 w 6800850"/>
              <a:gd name="connsiteY73" fmla="*/ 85725 h 2076450"/>
              <a:gd name="connsiteX74" fmla="*/ 5743575 w 6800850"/>
              <a:gd name="connsiteY74" fmla="*/ 133350 h 2076450"/>
              <a:gd name="connsiteX75" fmla="*/ 5762625 w 6800850"/>
              <a:gd name="connsiteY75" fmla="*/ 190500 h 2076450"/>
              <a:gd name="connsiteX76" fmla="*/ 5781675 w 6800850"/>
              <a:gd name="connsiteY76" fmla="*/ 219075 h 2076450"/>
              <a:gd name="connsiteX77" fmla="*/ 5800725 w 6800850"/>
              <a:gd name="connsiteY77" fmla="*/ 285750 h 2076450"/>
              <a:gd name="connsiteX78" fmla="*/ 5810250 w 6800850"/>
              <a:gd name="connsiteY78" fmla="*/ 314325 h 2076450"/>
              <a:gd name="connsiteX79" fmla="*/ 5829300 w 6800850"/>
              <a:gd name="connsiteY79" fmla="*/ 342900 h 2076450"/>
              <a:gd name="connsiteX80" fmla="*/ 5838825 w 6800850"/>
              <a:gd name="connsiteY80" fmla="*/ 371475 h 2076450"/>
              <a:gd name="connsiteX81" fmla="*/ 5867400 w 6800850"/>
              <a:gd name="connsiteY81" fmla="*/ 390525 h 2076450"/>
              <a:gd name="connsiteX82" fmla="*/ 5905500 w 6800850"/>
              <a:gd name="connsiteY82" fmla="*/ 447675 h 2076450"/>
              <a:gd name="connsiteX83" fmla="*/ 5924550 w 6800850"/>
              <a:gd name="connsiteY83" fmla="*/ 476250 h 2076450"/>
              <a:gd name="connsiteX84" fmla="*/ 5934075 w 6800850"/>
              <a:gd name="connsiteY84" fmla="*/ 504825 h 2076450"/>
              <a:gd name="connsiteX85" fmla="*/ 5972175 w 6800850"/>
              <a:gd name="connsiteY85" fmla="*/ 561975 h 2076450"/>
              <a:gd name="connsiteX86" fmla="*/ 5981700 w 6800850"/>
              <a:gd name="connsiteY86" fmla="*/ 590550 h 2076450"/>
              <a:gd name="connsiteX87" fmla="*/ 6019800 w 6800850"/>
              <a:gd name="connsiteY87" fmla="*/ 647700 h 2076450"/>
              <a:gd name="connsiteX88" fmla="*/ 6057900 w 6800850"/>
              <a:gd name="connsiteY88" fmla="*/ 704850 h 2076450"/>
              <a:gd name="connsiteX89" fmla="*/ 6076950 w 6800850"/>
              <a:gd name="connsiteY89" fmla="*/ 733425 h 2076450"/>
              <a:gd name="connsiteX90" fmla="*/ 6134100 w 6800850"/>
              <a:gd name="connsiteY90" fmla="*/ 847725 h 2076450"/>
              <a:gd name="connsiteX91" fmla="*/ 6162675 w 6800850"/>
              <a:gd name="connsiteY91" fmla="*/ 876300 h 2076450"/>
              <a:gd name="connsiteX92" fmla="*/ 6219825 w 6800850"/>
              <a:gd name="connsiteY92" fmla="*/ 914400 h 2076450"/>
              <a:gd name="connsiteX93" fmla="*/ 6276975 w 6800850"/>
              <a:gd name="connsiteY93" fmla="*/ 952500 h 2076450"/>
              <a:gd name="connsiteX94" fmla="*/ 6334125 w 6800850"/>
              <a:gd name="connsiteY94" fmla="*/ 990600 h 2076450"/>
              <a:gd name="connsiteX95" fmla="*/ 6362700 w 6800850"/>
              <a:gd name="connsiteY95" fmla="*/ 1009650 h 2076450"/>
              <a:gd name="connsiteX96" fmla="*/ 6438900 w 6800850"/>
              <a:gd name="connsiteY96" fmla="*/ 1095375 h 2076450"/>
              <a:gd name="connsiteX97" fmla="*/ 6486525 w 6800850"/>
              <a:gd name="connsiteY97" fmla="*/ 1143000 h 2076450"/>
              <a:gd name="connsiteX98" fmla="*/ 6505575 w 6800850"/>
              <a:gd name="connsiteY98" fmla="*/ 1171575 h 2076450"/>
              <a:gd name="connsiteX99" fmla="*/ 6534150 w 6800850"/>
              <a:gd name="connsiteY99" fmla="*/ 1200150 h 2076450"/>
              <a:gd name="connsiteX100" fmla="*/ 6543675 w 6800850"/>
              <a:gd name="connsiteY100" fmla="*/ 1228725 h 2076450"/>
              <a:gd name="connsiteX101" fmla="*/ 6581775 w 6800850"/>
              <a:gd name="connsiteY101" fmla="*/ 1285875 h 2076450"/>
              <a:gd name="connsiteX102" fmla="*/ 6619875 w 6800850"/>
              <a:gd name="connsiteY102" fmla="*/ 1295400 h 2076450"/>
              <a:gd name="connsiteX103" fmla="*/ 6648450 w 6800850"/>
              <a:gd name="connsiteY103" fmla="*/ 1304925 h 2076450"/>
              <a:gd name="connsiteX104" fmla="*/ 6724650 w 6800850"/>
              <a:gd name="connsiteY104" fmla="*/ 1314450 h 2076450"/>
              <a:gd name="connsiteX105" fmla="*/ 6743700 w 6800850"/>
              <a:gd name="connsiteY105" fmla="*/ 1343025 h 2076450"/>
              <a:gd name="connsiteX106" fmla="*/ 6772275 w 6800850"/>
              <a:gd name="connsiteY106" fmla="*/ 1400175 h 2076450"/>
              <a:gd name="connsiteX107" fmla="*/ 6791325 w 6800850"/>
              <a:gd name="connsiteY107" fmla="*/ 1514475 h 2076450"/>
              <a:gd name="connsiteX108" fmla="*/ 6800850 w 6800850"/>
              <a:gd name="connsiteY108" fmla="*/ 152400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6800850" h="2076450">
                <a:moveTo>
                  <a:pt x="0" y="2066925"/>
                </a:moveTo>
                <a:cubicBezTo>
                  <a:pt x="19050" y="2070100"/>
                  <a:pt x="37837" y="2076450"/>
                  <a:pt x="57150" y="2076450"/>
                </a:cubicBezTo>
                <a:lnTo>
                  <a:pt x="1609725" y="2066925"/>
                </a:lnTo>
                <a:cubicBezTo>
                  <a:pt x="1649620" y="2066453"/>
                  <a:pt x="1687089" y="2050662"/>
                  <a:pt x="1724025" y="2038350"/>
                </a:cubicBezTo>
                <a:lnTo>
                  <a:pt x="1752600" y="2028825"/>
                </a:lnTo>
                <a:cubicBezTo>
                  <a:pt x="1762125" y="2025650"/>
                  <a:pt x="1772821" y="2024869"/>
                  <a:pt x="1781175" y="2019300"/>
                </a:cubicBezTo>
                <a:cubicBezTo>
                  <a:pt x="1800225" y="2006600"/>
                  <a:pt x="1816605" y="1988440"/>
                  <a:pt x="1838325" y="1981200"/>
                </a:cubicBezTo>
                <a:cubicBezTo>
                  <a:pt x="1888620" y="1964435"/>
                  <a:pt x="1858546" y="1977244"/>
                  <a:pt x="1924050" y="1933575"/>
                </a:cubicBezTo>
                <a:lnTo>
                  <a:pt x="1952625" y="1914525"/>
                </a:lnTo>
                <a:cubicBezTo>
                  <a:pt x="1962150" y="1908175"/>
                  <a:pt x="1973105" y="1903570"/>
                  <a:pt x="1981200" y="1895475"/>
                </a:cubicBezTo>
                <a:cubicBezTo>
                  <a:pt x="1990725" y="1885950"/>
                  <a:pt x="1999142" y="1875170"/>
                  <a:pt x="2009775" y="1866900"/>
                </a:cubicBezTo>
                <a:cubicBezTo>
                  <a:pt x="2027847" y="1852844"/>
                  <a:pt x="2050736" y="1844989"/>
                  <a:pt x="2066925" y="1828800"/>
                </a:cubicBezTo>
                <a:cubicBezTo>
                  <a:pt x="2085975" y="1809750"/>
                  <a:pt x="2109131" y="1794066"/>
                  <a:pt x="2124075" y="1771650"/>
                </a:cubicBezTo>
                <a:cubicBezTo>
                  <a:pt x="2168525" y="1704975"/>
                  <a:pt x="2143125" y="1727200"/>
                  <a:pt x="2190750" y="1695450"/>
                </a:cubicBezTo>
                <a:cubicBezTo>
                  <a:pt x="2197100" y="1685925"/>
                  <a:pt x="2201185" y="1674413"/>
                  <a:pt x="2209800" y="1666875"/>
                </a:cubicBezTo>
                <a:cubicBezTo>
                  <a:pt x="2227030" y="1651798"/>
                  <a:pt x="2247900" y="1641475"/>
                  <a:pt x="2266950" y="1628775"/>
                </a:cubicBezTo>
                <a:cubicBezTo>
                  <a:pt x="2276475" y="1622425"/>
                  <a:pt x="2287430" y="1617820"/>
                  <a:pt x="2295525" y="1609725"/>
                </a:cubicBezTo>
                <a:cubicBezTo>
                  <a:pt x="2340289" y="1564961"/>
                  <a:pt x="2312892" y="1588622"/>
                  <a:pt x="2381250" y="1543050"/>
                </a:cubicBezTo>
                <a:cubicBezTo>
                  <a:pt x="2390775" y="1536700"/>
                  <a:pt x="2398965" y="1527620"/>
                  <a:pt x="2409825" y="1524000"/>
                </a:cubicBezTo>
                <a:cubicBezTo>
                  <a:pt x="2419350" y="1520825"/>
                  <a:pt x="2429420" y="1518965"/>
                  <a:pt x="2438400" y="1514475"/>
                </a:cubicBezTo>
                <a:cubicBezTo>
                  <a:pt x="2448639" y="1509355"/>
                  <a:pt x="2456514" y="1500074"/>
                  <a:pt x="2466975" y="1495425"/>
                </a:cubicBezTo>
                <a:cubicBezTo>
                  <a:pt x="2485325" y="1487270"/>
                  <a:pt x="2507417" y="1487514"/>
                  <a:pt x="2524125" y="1476375"/>
                </a:cubicBezTo>
                <a:cubicBezTo>
                  <a:pt x="2552202" y="1457657"/>
                  <a:pt x="2554619" y="1451418"/>
                  <a:pt x="2590800" y="1447800"/>
                </a:cubicBezTo>
                <a:cubicBezTo>
                  <a:pt x="2641447" y="1442735"/>
                  <a:pt x="2692376" y="1441047"/>
                  <a:pt x="2743200" y="1438275"/>
                </a:cubicBezTo>
                <a:lnTo>
                  <a:pt x="3114675" y="1419225"/>
                </a:lnTo>
                <a:cubicBezTo>
                  <a:pt x="3238195" y="1378052"/>
                  <a:pt x="3090192" y="1424376"/>
                  <a:pt x="3429000" y="1400175"/>
                </a:cubicBezTo>
                <a:cubicBezTo>
                  <a:pt x="3467527" y="1397423"/>
                  <a:pt x="3505200" y="1387475"/>
                  <a:pt x="3543300" y="1381125"/>
                </a:cubicBezTo>
                <a:lnTo>
                  <a:pt x="3600450" y="1371600"/>
                </a:lnTo>
                <a:cubicBezTo>
                  <a:pt x="3619500" y="1368425"/>
                  <a:pt x="3639278" y="1368182"/>
                  <a:pt x="3657600" y="1362075"/>
                </a:cubicBezTo>
                <a:lnTo>
                  <a:pt x="3686175" y="1352550"/>
                </a:lnTo>
                <a:cubicBezTo>
                  <a:pt x="3695700" y="1343025"/>
                  <a:pt x="3706126" y="1334323"/>
                  <a:pt x="3714750" y="1323975"/>
                </a:cubicBezTo>
                <a:cubicBezTo>
                  <a:pt x="3722079" y="1315181"/>
                  <a:pt x="3725705" y="1303495"/>
                  <a:pt x="3733800" y="1295400"/>
                </a:cubicBezTo>
                <a:cubicBezTo>
                  <a:pt x="3741895" y="1287305"/>
                  <a:pt x="3752850" y="1282700"/>
                  <a:pt x="3762375" y="1276350"/>
                </a:cubicBezTo>
                <a:lnTo>
                  <a:pt x="3800475" y="1219200"/>
                </a:lnTo>
                <a:cubicBezTo>
                  <a:pt x="3823380" y="1184843"/>
                  <a:pt x="3837528" y="1159573"/>
                  <a:pt x="3876675" y="1133475"/>
                </a:cubicBezTo>
                <a:cubicBezTo>
                  <a:pt x="3895725" y="1120775"/>
                  <a:pt x="3912105" y="1102615"/>
                  <a:pt x="3933825" y="1095375"/>
                </a:cubicBezTo>
                <a:lnTo>
                  <a:pt x="4019550" y="1066800"/>
                </a:lnTo>
                <a:lnTo>
                  <a:pt x="4048125" y="1057275"/>
                </a:lnTo>
                <a:cubicBezTo>
                  <a:pt x="4057650" y="1054100"/>
                  <a:pt x="4066960" y="1050185"/>
                  <a:pt x="4076700" y="1047750"/>
                </a:cubicBezTo>
                <a:cubicBezTo>
                  <a:pt x="4101115" y="1041646"/>
                  <a:pt x="4182721" y="1023315"/>
                  <a:pt x="4210050" y="1009650"/>
                </a:cubicBezTo>
                <a:cubicBezTo>
                  <a:pt x="4222750" y="1003300"/>
                  <a:pt x="4235099" y="996193"/>
                  <a:pt x="4248150" y="990600"/>
                </a:cubicBezTo>
                <a:cubicBezTo>
                  <a:pt x="4257378" y="986645"/>
                  <a:pt x="4267745" y="985565"/>
                  <a:pt x="4276725" y="981075"/>
                </a:cubicBezTo>
                <a:cubicBezTo>
                  <a:pt x="4350583" y="944146"/>
                  <a:pt x="4262051" y="976441"/>
                  <a:pt x="4333875" y="952500"/>
                </a:cubicBezTo>
                <a:cubicBezTo>
                  <a:pt x="4343400" y="942975"/>
                  <a:pt x="4351817" y="932195"/>
                  <a:pt x="4362450" y="923925"/>
                </a:cubicBezTo>
                <a:cubicBezTo>
                  <a:pt x="4380522" y="909869"/>
                  <a:pt x="4403411" y="902014"/>
                  <a:pt x="4419600" y="885825"/>
                </a:cubicBezTo>
                <a:cubicBezTo>
                  <a:pt x="4429125" y="876300"/>
                  <a:pt x="4437542" y="865520"/>
                  <a:pt x="4448175" y="857250"/>
                </a:cubicBezTo>
                <a:cubicBezTo>
                  <a:pt x="4466247" y="843194"/>
                  <a:pt x="4489136" y="835339"/>
                  <a:pt x="4505325" y="819150"/>
                </a:cubicBezTo>
                <a:cubicBezTo>
                  <a:pt x="4524375" y="800100"/>
                  <a:pt x="4547531" y="784416"/>
                  <a:pt x="4562475" y="762000"/>
                </a:cubicBezTo>
                <a:cubicBezTo>
                  <a:pt x="4588997" y="722217"/>
                  <a:pt x="4573430" y="741520"/>
                  <a:pt x="4610100" y="704850"/>
                </a:cubicBezTo>
                <a:cubicBezTo>
                  <a:pt x="4613275" y="695325"/>
                  <a:pt x="4614749" y="685052"/>
                  <a:pt x="4619625" y="676275"/>
                </a:cubicBezTo>
                <a:cubicBezTo>
                  <a:pt x="4630744" y="656261"/>
                  <a:pt x="4650485" y="640845"/>
                  <a:pt x="4657725" y="619125"/>
                </a:cubicBezTo>
                <a:lnTo>
                  <a:pt x="4695825" y="504825"/>
                </a:lnTo>
                <a:lnTo>
                  <a:pt x="4705350" y="476250"/>
                </a:lnTo>
                <a:cubicBezTo>
                  <a:pt x="4708525" y="466725"/>
                  <a:pt x="4709306" y="456029"/>
                  <a:pt x="4714875" y="447675"/>
                </a:cubicBezTo>
                <a:lnTo>
                  <a:pt x="4752975" y="390525"/>
                </a:lnTo>
                <a:cubicBezTo>
                  <a:pt x="4759325" y="381000"/>
                  <a:pt x="4762500" y="368300"/>
                  <a:pt x="4772025" y="361950"/>
                </a:cubicBezTo>
                <a:lnTo>
                  <a:pt x="4829175" y="323850"/>
                </a:lnTo>
                <a:cubicBezTo>
                  <a:pt x="4838700" y="317500"/>
                  <a:pt x="4846890" y="308420"/>
                  <a:pt x="4857750" y="304800"/>
                </a:cubicBezTo>
                <a:cubicBezTo>
                  <a:pt x="4898744" y="291135"/>
                  <a:pt x="4876585" y="297710"/>
                  <a:pt x="4924425" y="285750"/>
                </a:cubicBezTo>
                <a:cubicBezTo>
                  <a:pt x="5051280" y="201180"/>
                  <a:pt x="4863269" y="322900"/>
                  <a:pt x="4981575" y="257175"/>
                </a:cubicBezTo>
                <a:cubicBezTo>
                  <a:pt x="5001589" y="246056"/>
                  <a:pt x="5019675" y="231775"/>
                  <a:pt x="5038725" y="219075"/>
                </a:cubicBezTo>
                <a:lnTo>
                  <a:pt x="5067300" y="200025"/>
                </a:lnTo>
                <a:cubicBezTo>
                  <a:pt x="5076825" y="193675"/>
                  <a:pt x="5087780" y="189070"/>
                  <a:pt x="5095875" y="180975"/>
                </a:cubicBezTo>
                <a:cubicBezTo>
                  <a:pt x="5105400" y="171450"/>
                  <a:pt x="5115826" y="162748"/>
                  <a:pt x="5124450" y="152400"/>
                </a:cubicBezTo>
                <a:cubicBezTo>
                  <a:pt x="5131779" y="143606"/>
                  <a:pt x="5136171" y="132619"/>
                  <a:pt x="5143500" y="123825"/>
                </a:cubicBezTo>
                <a:cubicBezTo>
                  <a:pt x="5158547" y="105769"/>
                  <a:pt x="5179243" y="86904"/>
                  <a:pt x="5200650" y="76200"/>
                </a:cubicBezTo>
                <a:cubicBezTo>
                  <a:pt x="5209630" y="71710"/>
                  <a:pt x="5219485" y="69110"/>
                  <a:pt x="5229225" y="66675"/>
                </a:cubicBezTo>
                <a:cubicBezTo>
                  <a:pt x="5285462" y="52616"/>
                  <a:pt x="5316561" y="53540"/>
                  <a:pt x="5381625" y="47625"/>
                </a:cubicBezTo>
                <a:cubicBezTo>
                  <a:pt x="5386706" y="46355"/>
                  <a:pt x="5440101" y="34041"/>
                  <a:pt x="5448300" y="28575"/>
                </a:cubicBezTo>
                <a:cubicBezTo>
                  <a:pt x="5459508" y="21103"/>
                  <a:pt x="5467350" y="9525"/>
                  <a:pt x="5476875" y="0"/>
                </a:cubicBezTo>
                <a:cubicBezTo>
                  <a:pt x="5508625" y="3175"/>
                  <a:pt x="5540588" y="4673"/>
                  <a:pt x="5572125" y="9525"/>
                </a:cubicBezTo>
                <a:cubicBezTo>
                  <a:pt x="5582048" y="11052"/>
                  <a:pt x="5592775" y="12886"/>
                  <a:pt x="5600700" y="19050"/>
                </a:cubicBezTo>
                <a:cubicBezTo>
                  <a:pt x="5621966" y="35590"/>
                  <a:pt x="5632292" y="67681"/>
                  <a:pt x="5657850" y="76200"/>
                </a:cubicBezTo>
                <a:cubicBezTo>
                  <a:pt x="5667375" y="79375"/>
                  <a:pt x="5677445" y="81235"/>
                  <a:pt x="5686425" y="85725"/>
                </a:cubicBezTo>
                <a:cubicBezTo>
                  <a:pt x="5712947" y="98986"/>
                  <a:pt x="5722509" y="112284"/>
                  <a:pt x="5743575" y="133350"/>
                </a:cubicBezTo>
                <a:cubicBezTo>
                  <a:pt x="5749925" y="152400"/>
                  <a:pt x="5751486" y="173792"/>
                  <a:pt x="5762625" y="190500"/>
                </a:cubicBezTo>
                <a:cubicBezTo>
                  <a:pt x="5768975" y="200025"/>
                  <a:pt x="5776555" y="208836"/>
                  <a:pt x="5781675" y="219075"/>
                </a:cubicBezTo>
                <a:cubicBezTo>
                  <a:pt x="5789288" y="234300"/>
                  <a:pt x="5796656" y="271508"/>
                  <a:pt x="5800725" y="285750"/>
                </a:cubicBezTo>
                <a:cubicBezTo>
                  <a:pt x="5803483" y="295404"/>
                  <a:pt x="5805760" y="305345"/>
                  <a:pt x="5810250" y="314325"/>
                </a:cubicBezTo>
                <a:cubicBezTo>
                  <a:pt x="5815370" y="324564"/>
                  <a:pt x="5824180" y="332661"/>
                  <a:pt x="5829300" y="342900"/>
                </a:cubicBezTo>
                <a:cubicBezTo>
                  <a:pt x="5833790" y="351880"/>
                  <a:pt x="5832553" y="363635"/>
                  <a:pt x="5838825" y="371475"/>
                </a:cubicBezTo>
                <a:cubicBezTo>
                  <a:pt x="5845976" y="380414"/>
                  <a:pt x="5857875" y="384175"/>
                  <a:pt x="5867400" y="390525"/>
                </a:cubicBezTo>
                <a:lnTo>
                  <a:pt x="5905500" y="447675"/>
                </a:lnTo>
                <a:cubicBezTo>
                  <a:pt x="5911850" y="457200"/>
                  <a:pt x="5920930" y="465390"/>
                  <a:pt x="5924550" y="476250"/>
                </a:cubicBezTo>
                <a:cubicBezTo>
                  <a:pt x="5927725" y="485775"/>
                  <a:pt x="5929199" y="496048"/>
                  <a:pt x="5934075" y="504825"/>
                </a:cubicBezTo>
                <a:cubicBezTo>
                  <a:pt x="5945194" y="524839"/>
                  <a:pt x="5964935" y="540255"/>
                  <a:pt x="5972175" y="561975"/>
                </a:cubicBezTo>
                <a:cubicBezTo>
                  <a:pt x="5975350" y="571500"/>
                  <a:pt x="5976824" y="581773"/>
                  <a:pt x="5981700" y="590550"/>
                </a:cubicBezTo>
                <a:cubicBezTo>
                  <a:pt x="5992819" y="610564"/>
                  <a:pt x="6007100" y="628650"/>
                  <a:pt x="6019800" y="647700"/>
                </a:cubicBezTo>
                <a:lnTo>
                  <a:pt x="6057900" y="704850"/>
                </a:lnTo>
                <a:cubicBezTo>
                  <a:pt x="6064250" y="714375"/>
                  <a:pt x="6073330" y="722565"/>
                  <a:pt x="6076950" y="733425"/>
                </a:cubicBezTo>
                <a:cubicBezTo>
                  <a:pt x="6092444" y="779906"/>
                  <a:pt x="6097171" y="810796"/>
                  <a:pt x="6134100" y="847725"/>
                </a:cubicBezTo>
                <a:cubicBezTo>
                  <a:pt x="6143625" y="857250"/>
                  <a:pt x="6152042" y="868030"/>
                  <a:pt x="6162675" y="876300"/>
                </a:cubicBezTo>
                <a:cubicBezTo>
                  <a:pt x="6180747" y="890356"/>
                  <a:pt x="6200775" y="901700"/>
                  <a:pt x="6219825" y="914400"/>
                </a:cubicBezTo>
                <a:lnTo>
                  <a:pt x="6276975" y="952500"/>
                </a:lnTo>
                <a:lnTo>
                  <a:pt x="6334125" y="990600"/>
                </a:lnTo>
                <a:lnTo>
                  <a:pt x="6362700" y="1009650"/>
                </a:lnTo>
                <a:cubicBezTo>
                  <a:pt x="6450288" y="1141032"/>
                  <a:pt x="6354276" y="1010751"/>
                  <a:pt x="6438900" y="1095375"/>
                </a:cubicBezTo>
                <a:cubicBezTo>
                  <a:pt x="6502400" y="1158875"/>
                  <a:pt x="6410325" y="1092200"/>
                  <a:pt x="6486525" y="1143000"/>
                </a:cubicBezTo>
                <a:cubicBezTo>
                  <a:pt x="6492875" y="1152525"/>
                  <a:pt x="6498246" y="1162781"/>
                  <a:pt x="6505575" y="1171575"/>
                </a:cubicBezTo>
                <a:cubicBezTo>
                  <a:pt x="6514199" y="1181923"/>
                  <a:pt x="6526678" y="1188942"/>
                  <a:pt x="6534150" y="1200150"/>
                </a:cubicBezTo>
                <a:cubicBezTo>
                  <a:pt x="6539719" y="1208504"/>
                  <a:pt x="6538799" y="1219948"/>
                  <a:pt x="6543675" y="1228725"/>
                </a:cubicBezTo>
                <a:cubicBezTo>
                  <a:pt x="6554794" y="1248739"/>
                  <a:pt x="6559563" y="1280322"/>
                  <a:pt x="6581775" y="1285875"/>
                </a:cubicBezTo>
                <a:cubicBezTo>
                  <a:pt x="6594475" y="1289050"/>
                  <a:pt x="6607288" y="1291804"/>
                  <a:pt x="6619875" y="1295400"/>
                </a:cubicBezTo>
                <a:cubicBezTo>
                  <a:pt x="6629529" y="1298158"/>
                  <a:pt x="6638572" y="1303129"/>
                  <a:pt x="6648450" y="1304925"/>
                </a:cubicBezTo>
                <a:cubicBezTo>
                  <a:pt x="6673635" y="1309504"/>
                  <a:pt x="6699250" y="1311275"/>
                  <a:pt x="6724650" y="1314450"/>
                </a:cubicBezTo>
                <a:cubicBezTo>
                  <a:pt x="6731000" y="1323975"/>
                  <a:pt x="6738580" y="1332786"/>
                  <a:pt x="6743700" y="1343025"/>
                </a:cubicBezTo>
                <a:cubicBezTo>
                  <a:pt x="6783135" y="1421895"/>
                  <a:pt x="6717680" y="1318283"/>
                  <a:pt x="6772275" y="1400175"/>
                </a:cubicBezTo>
                <a:cubicBezTo>
                  <a:pt x="6775293" y="1427337"/>
                  <a:pt x="6775368" y="1482560"/>
                  <a:pt x="6791325" y="1514475"/>
                </a:cubicBezTo>
                <a:cubicBezTo>
                  <a:pt x="6793333" y="1518491"/>
                  <a:pt x="6797675" y="1520825"/>
                  <a:pt x="6800850" y="152400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il: højre 5">
            <a:extLst>
              <a:ext uri="{FF2B5EF4-FFF2-40B4-BE49-F238E27FC236}">
                <a16:creationId xmlns:a16="http://schemas.microsoft.com/office/drawing/2014/main" id="{A2E29974-5F75-4277-9C2C-9FAF235086FB}"/>
              </a:ext>
            </a:extLst>
          </p:cNvPr>
          <p:cNvSpPr/>
          <p:nvPr/>
        </p:nvSpPr>
        <p:spPr>
          <a:xfrm>
            <a:off x="4775531" y="2621071"/>
            <a:ext cx="999580" cy="46776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chemeClr val="tx1"/>
                </a:solidFill>
              </a:rPr>
              <a:t>vinde</a:t>
            </a:r>
          </a:p>
        </p:txBody>
      </p:sp>
      <p:pic>
        <p:nvPicPr>
          <p:cNvPr id="10" name="Grafik 9" descr="Regn">
            <a:extLst>
              <a:ext uri="{FF2B5EF4-FFF2-40B4-BE49-F238E27FC236}">
                <a16:creationId xmlns:a16="http://schemas.microsoft.com/office/drawing/2014/main" id="{1FE12A0D-8C82-4868-AEA4-65CDB590E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4607" y="2328633"/>
            <a:ext cx="837328" cy="837328"/>
          </a:xfrm>
          <a:prstGeom prst="rect">
            <a:avLst/>
          </a:prstGeom>
        </p:spPr>
      </p:pic>
      <p:sp>
        <p:nvSpPr>
          <p:cNvPr id="14" name="Pil: opadgående 13">
            <a:extLst>
              <a:ext uri="{FF2B5EF4-FFF2-40B4-BE49-F238E27FC236}">
                <a16:creationId xmlns:a16="http://schemas.microsoft.com/office/drawing/2014/main" id="{31D81F9C-A2FE-4331-9008-B32FC248DA5B}"/>
              </a:ext>
            </a:extLst>
          </p:cNvPr>
          <p:cNvSpPr/>
          <p:nvPr/>
        </p:nvSpPr>
        <p:spPr>
          <a:xfrm rot="15141830">
            <a:off x="6182067" y="3765528"/>
            <a:ext cx="1268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2124E4D7-7536-4476-9F85-531A535D43C7}"/>
              </a:ext>
            </a:extLst>
          </p:cNvPr>
          <p:cNvGrpSpPr/>
          <p:nvPr/>
        </p:nvGrpSpPr>
        <p:grpSpPr>
          <a:xfrm>
            <a:off x="3335570" y="3144547"/>
            <a:ext cx="502213" cy="1051193"/>
            <a:chOff x="2245033" y="2152650"/>
            <a:chExt cx="669617" cy="1009650"/>
          </a:xfrm>
        </p:grpSpPr>
        <p:sp>
          <p:nvSpPr>
            <p:cNvPr id="4" name="Pil: opadgående 3">
              <a:extLst>
                <a:ext uri="{FF2B5EF4-FFF2-40B4-BE49-F238E27FC236}">
                  <a16:creationId xmlns:a16="http://schemas.microsoft.com/office/drawing/2014/main" id="{4A6F9180-D094-40A5-BD6B-137D5B05EFA9}"/>
                </a:ext>
              </a:extLst>
            </p:cNvPr>
            <p:cNvSpPr/>
            <p:nvPr/>
          </p:nvSpPr>
          <p:spPr>
            <a:xfrm>
              <a:off x="2486026" y="2152650"/>
              <a:ext cx="428624" cy="10096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669290A7-4F60-4E18-AB48-493DFC631C77}"/>
                </a:ext>
              </a:extLst>
            </p:cNvPr>
            <p:cNvSpPr txBox="1"/>
            <p:nvPr/>
          </p:nvSpPr>
          <p:spPr>
            <a:xfrm>
              <a:off x="2245033" y="2548904"/>
              <a:ext cx="387285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F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0F3157BF-AE41-44E2-8FCD-7A0C9FE2DDC9}"/>
              </a:ext>
            </a:extLst>
          </p:cNvPr>
          <p:cNvGrpSpPr/>
          <p:nvPr/>
        </p:nvGrpSpPr>
        <p:grpSpPr>
          <a:xfrm>
            <a:off x="5741643" y="3301041"/>
            <a:ext cx="388364" cy="685800"/>
            <a:chOff x="5109073" y="1962150"/>
            <a:chExt cx="517819" cy="914400"/>
          </a:xfrm>
        </p:grpSpPr>
        <p:sp>
          <p:nvSpPr>
            <p:cNvPr id="13" name="Pil: opadgående 12">
              <a:extLst>
                <a:ext uri="{FF2B5EF4-FFF2-40B4-BE49-F238E27FC236}">
                  <a16:creationId xmlns:a16="http://schemas.microsoft.com/office/drawing/2014/main" id="{E7FC4D0C-378A-469B-A5FE-E135DD33FFC3}"/>
                </a:ext>
              </a:extLst>
            </p:cNvPr>
            <p:cNvSpPr/>
            <p:nvPr/>
          </p:nvSpPr>
          <p:spPr>
            <a:xfrm>
              <a:off x="5457825" y="1962150"/>
              <a:ext cx="169067" cy="914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E34AF1BB-D686-4929-8605-E816B9DC31F7}"/>
                </a:ext>
              </a:extLst>
            </p:cNvPr>
            <p:cNvSpPr txBox="1"/>
            <p:nvPr/>
          </p:nvSpPr>
          <p:spPr>
            <a:xfrm>
              <a:off x="5109073" y="2012393"/>
              <a:ext cx="3872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F</a:t>
              </a:r>
            </a:p>
          </p:txBody>
        </p:sp>
      </p:grpSp>
      <p:sp>
        <p:nvSpPr>
          <p:cNvPr id="17" name="Tekstfelt 16">
            <a:extLst>
              <a:ext uri="{FF2B5EF4-FFF2-40B4-BE49-F238E27FC236}">
                <a16:creationId xmlns:a16="http://schemas.microsoft.com/office/drawing/2014/main" id="{F80791CC-5035-4204-9C6E-6DE2E3FE3219}"/>
              </a:ext>
            </a:extLst>
          </p:cNvPr>
          <p:cNvSpPr txBox="1"/>
          <p:nvPr/>
        </p:nvSpPr>
        <p:spPr>
          <a:xfrm>
            <a:off x="5550458" y="408972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Ao</a:t>
            </a:r>
            <a:endParaRPr lang="da-DK" dirty="0"/>
          </a:p>
        </p:txBody>
      </p: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81F915AA-769D-42EC-8C87-D96A301A141D}"/>
              </a:ext>
            </a:extLst>
          </p:cNvPr>
          <p:cNvGrpSpPr/>
          <p:nvPr/>
        </p:nvGrpSpPr>
        <p:grpSpPr>
          <a:xfrm>
            <a:off x="5834085" y="4358602"/>
            <a:ext cx="535648" cy="369332"/>
            <a:chOff x="5356246" y="3372229"/>
            <a:chExt cx="714196" cy="492443"/>
          </a:xfrm>
        </p:grpSpPr>
        <p:sp>
          <p:nvSpPr>
            <p:cNvPr id="11" name="Pil: nedad 10">
              <a:extLst>
                <a:ext uri="{FF2B5EF4-FFF2-40B4-BE49-F238E27FC236}">
                  <a16:creationId xmlns:a16="http://schemas.microsoft.com/office/drawing/2014/main" id="{E4509CF1-D8F5-4224-B724-CA2F529A1710}"/>
                </a:ext>
              </a:extLst>
            </p:cNvPr>
            <p:cNvSpPr/>
            <p:nvPr/>
          </p:nvSpPr>
          <p:spPr>
            <a:xfrm>
              <a:off x="5832317" y="3391095"/>
              <a:ext cx="238125" cy="3715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5E8AD1D9-5435-4F29-8310-C33672AF3E86}"/>
                </a:ext>
              </a:extLst>
            </p:cNvPr>
            <p:cNvSpPr txBox="1"/>
            <p:nvPr/>
          </p:nvSpPr>
          <p:spPr>
            <a:xfrm>
              <a:off x="5356246" y="3372229"/>
              <a:ext cx="5860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Au</a:t>
              </a:r>
            </a:p>
          </p:txBody>
        </p: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676A1141-B368-42BF-9AC6-A5213D2C8C26}"/>
              </a:ext>
            </a:extLst>
          </p:cNvPr>
          <p:cNvGrpSpPr/>
          <p:nvPr/>
        </p:nvGrpSpPr>
        <p:grpSpPr>
          <a:xfrm>
            <a:off x="6223656" y="3101016"/>
            <a:ext cx="515285" cy="757238"/>
            <a:chOff x="5875678" y="1695450"/>
            <a:chExt cx="687046" cy="1009650"/>
          </a:xfrm>
        </p:grpSpPr>
        <p:sp>
          <p:nvSpPr>
            <p:cNvPr id="5" name="Pil: opadgående 4">
              <a:extLst>
                <a:ext uri="{FF2B5EF4-FFF2-40B4-BE49-F238E27FC236}">
                  <a16:creationId xmlns:a16="http://schemas.microsoft.com/office/drawing/2014/main" id="{EDA9CCFB-EDD4-4F6D-B072-04934EA91234}"/>
                </a:ext>
              </a:extLst>
            </p:cNvPr>
            <p:cNvSpPr/>
            <p:nvPr/>
          </p:nvSpPr>
          <p:spPr>
            <a:xfrm rot="10800000">
              <a:off x="6138858" y="1695450"/>
              <a:ext cx="423866" cy="10096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90B345E4-6642-405D-89E3-84785380E4A0}"/>
                </a:ext>
              </a:extLst>
            </p:cNvPr>
            <p:cNvSpPr txBox="1"/>
            <p:nvPr/>
          </p:nvSpPr>
          <p:spPr>
            <a:xfrm>
              <a:off x="5875678" y="2007019"/>
              <a:ext cx="4449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N</a:t>
              </a: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FC3BDF32-A810-4705-BC46-16ADDC15A8CB}"/>
              </a:ext>
            </a:extLst>
          </p:cNvPr>
          <p:cNvGrpSpPr/>
          <p:nvPr/>
        </p:nvGrpSpPr>
        <p:grpSpPr>
          <a:xfrm>
            <a:off x="5089311" y="4645541"/>
            <a:ext cx="2147071" cy="369332"/>
            <a:chOff x="4520477" y="3694152"/>
            <a:chExt cx="2862760" cy="492443"/>
          </a:xfrm>
        </p:grpSpPr>
        <p:sp>
          <p:nvSpPr>
            <p:cNvPr id="21" name="Pil: opadgående 20">
              <a:extLst>
                <a:ext uri="{FF2B5EF4-FFF2-40B4-BE49-F238E27FC236}">
                  <a16:creationId xmlns:a16="http://schemas.microsoft.com/office/drawing/2014/main" id="{15CF048F-6F9D-4B9A-8361-D09BEDBFE2B2}"/>
                </a:ext>
              </a:extLst>
            </p:cNvPr>
            <p:cNvSpPr/>
            <p:nvPr/>
          </p:nvSpPr>
          <p:spPr>
            <a:xfrm rot="16200000">
              <a:off x="4893143" y="3437861"/>
              <a:ext cx="169067" cy="914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Tekstfelt 21">
              <a:extLst>
                <a:ext uri="{FF2B5EF4-FFF2-40B4-BE49-F238E27FC236}">
                  <a16:creationId xmlns:a16="http://schemas.microsoft.com/office/drawing/2014/main" id="{9B6426F8-7F92-44F0-AF75-102C3C3DF6C0}"/>
                </a:ext>
              </a:extLst>
            </p:cNvPr>
            <p:cNvSpPr txBox="1"/>
            <p:nvPr/>
          </p:nvSpPr>
          <p:spPr>
            <a:xfrm>
              <a:off x="5535895" y="3694152"/>
              <a:ext cx="184734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grundvandet</a:t>
              </a:r>
            </a:p>
          </p:txBody>
        </p:sp>
      </p:grpSp>
      <p:pic>
        <p:nvPicPr>
          <p:cNvPr id="24" name="Grafik 23" descr="Sol">
            <a:extLst>
              <a:ext uri="{FF2B5EF4-FFF2-40B4-BE49-F238E27FC236}">
                <a16:creationId xmlns:a16="http://schemas.microsoft.com/office/drawing/2014/main" id="{6A81707E-0556-4772-990F-4F16D4627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91249" y="1841900"/>
            <a:ext cx="685800" cy="685800"/>
          </a:xfrm>
          <a:prstGeom prst="rect">
            <a:avLst/>
          </a:prstGeom>
        </p:spPr>
      </p:pic>
      <p:grpSp>
        <p:nvGrpSpPr>
          <p:cNvPr id="32" name="Gruppe 31">
            <a:extLst>
              <a:ext uri="{FF2B5EF4-FFF2-40B4-BE49-F238E27FC236}">
                <a16:creationId xmlns:a16="http://schemas.microsoft.com/office/drawing/2014/main" id="{5281F47B-AB69-4D69-9BCE-EB77378E6866}"/>
              </a:ext>
            </a:extLst>
          </p:cNvPr>
          <p:cNvGrpSpPr/>
          <p:nvPr/>
        </p:nvGrpSpPr>
        <p:grpSpPr>
          <a:xfrm>
            <a:off x="7236382" y="3322251"/>
            <a:ext cx="744674" cy="1647125"/>
            <a:chOff x="7225984" y="1990428"/>
            <a:chExt cx="992898" cy="2196167"/>
          </a:xfrm>
        </p:grpSpPr>
        <p:sp>
          <p:nvSpPr>
            <p:cNvPr id="20" name="Eksplosion: 8 pkt 19">
              <a:extLst>
                <a:ext uri="{FF2B5EF4-FFF2-40B4-BE49-F238E27FC236}">
                  <a16:creationId xmlns:a16="http://schemas.microsoft.com/office/drawing/2014/main" id="{03972512-878D-414C-B598-158DFB2CE83D}"/>
                </a:ext>
              </a:extLst>
            </p:cNvPr>
            <p:cNvSpPr/>
            <p:nvPr/>
          </p:nvSpPr>
          <p:spPr>
            <a:xfrm>
              <a:off x="7335440" y="1990428"/>
              <a:ext cx="883442" cy="449887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is</a:t>
              </a:r>
            </a:p>
          </p:txBody>
        </p:sp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BAB8CECB-6F38-430C-B89F-F1D883FB41B9}"/>
                </a:ext>
              </a:extLst>
            </p:cNvPr>
            <p:cNvSpPr txBox="1"/>
            <p:nvPr/>
          </p:nvSpPr>
          <p:spPr>
            <a:xfrm>
              <a:off x="7225984" y="3694152"/>
              <a:ext cx="5860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∆R</a:t>
              </a:r>
            </a:p>
          </p:txBody>
        </p:sp>
        <p:sp>
          <p:nvSpPr>
            <p:cNvPr id="26" name="Tekstfelt 25">
              <a:extLst>
                <a:ext uri="{FF2B5EF4-FFF2-40B4-BE49-F238E27FC236}">
                  <a16:creationId xmlns:a16="http://schemas.microsoft.com/office/drawing/2014/main" id="{BC886D06-7C5E-4D1F-A99C-3300383F27BD}"/>
                </a:ext>
              </a:extLst>
            </p:cNvPr>
            <p:cNvSpPr txBox="1"/>
            <p:nvPr/>
          </p:nvSpPr>
          <p:spPr>
            <a:xfrm>
              <a:off x="7520378" y="2321957"/>
              <a:ext cx="5860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∆R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871C545-1FB2-4245-B23A-EAFBD3800496}"/>
              </a:ext>
            </a:extLst>
          </p:cNvPr>
          <p:cNvGrpSpPr/>
          <p:nvPr/>
        </p:nvGrpSpPr>
        <p:grpSpPr>
          <a:xfrm>
            <a:off x="4047138" y="3299798"/>
            <a:ext cx="373611" cy="937024"/>
            <a:chOff x="2973659" y="2200207"/>
            <a:chExt cx="498147" cy="1009650"/>
          </a:xfrm>
        </p:grpSpPr>
        <p:sp>
          <p:nvSpPr>
            <p:cNvPr id="23" name="Pil: opadgående 22">
              <a:extLst>
                <a:ext uri="{FF2B5EF4-FFF2-40B4-BE49-F238E27FC236}">
                  <a16:creationId xmlns:a16="http://schemas.microsoft.com/office/drawing/2014/main" id="{55D23754-A821-44E9-891F-03EEE1F0E77A}"/>
                </a:ext>
              </a:extLst>
            </p:cNvPr>
            <p:cNvSpPr/>
            <p:nvPr/>
          </p:nvSpPr>
          <p:spPr>
            <a:xfrm rot="10800000">
              <a:off x="3255992" y="2200207"/>
              <a:ext cx="215814" cy="10096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Tekstfelt 26">
              <a:extLst>
                <a:ext uri="{FF2B5EF4-FFF2-40B4-BE49-F238E27FC236}">
                  <a16:creationId xmlns:a16="http://schemas.microsoft.com/office/drawing/2014/main" id="{E2EF48EE-8826-4F48-A11E-FDE4E87E310C}"/>
                </a:ext>
              </a:extLst>
            </p:cNvPr>
            <p:cNvSpPr txBox="1"/>
            <p:nvPr/>
          </p:nvSpPr>
          <p:spPr>
            <a:xfrm>
              <a:off x="2973659" y="2566132"/>
              <a:ext cx="13312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N</a:t>
              </a:r>
            </a:p>
          </p:txBody>
        </p:sp>
      </p:grpSp>
      <p:pic>
        <p:nvPicPr>
          <p:cNvPr id="9" name="Grafik 8" descr="Regn">
            <a:extLst>
              <a:ext uri="{FF2B5EF4-FFF2-40B4-BE49-F238E27FC236}">
                <a16:creationId xmlns:a16="http://schemas.microsoft.com/office/drawing/2014/main" id="{A8772AE5-F900-4E4E-AB18-28DC6230F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1507" y="2328633"/>
            <a:ext cx="876965" cy="876965"/>
          </a:xfrm>
          <a:prstGeom prst="rect">
            <a:avLst/>
          </a:prstGeom>
        </p:spPr>
      </p:pic>
      <p:sp>
        <p:nvSpPr>
          <p:cNvPr id="33" name="Titel 32">
            <a:extLst>
              <a:ext uri="{FF2B5EF4-FFF2-40B4-BE49-F238E27FC236}">
                <a16:creationId xmlns:a16="http://schemas.microsoft.com/office/drawing/2014/main" id="{10E16F35-4627-416F-91A0-62047BD4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Vandbalanceligningen &amp; nettonedbøren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BCBF419E-546D-430A-84A8-8DD41B75EC08}"/>
              </a:ext>
            </a:extLst>
          </p:cNvPr>
          <p:cNvSpPr txBox="1"/>
          <p:nvPr/>
        </p:nvSpPr>
        <p:spPr>
          <a:xfrm>
            <a:off x="8928880" y="1092756"/>
            <a:ext cx="266427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Vandbalanceligningen: </a:t>
            </a:r>
            <a:br>
              <a:rPr lang="da-DK" dirty="0"/>
            </a:br>
            <a:r>
              <a:rPr lang="da-DK" b="1" dirty="0">
                <a:highlight>
                  <a:srgbClr val="FFFF00"/>
                </a:highlight>
              </a:rPr>
              <a:t>N = F + </a:t>
            </a:r>
            <a:r>
              <a:rPr lang="da-DK" b="1" dirty="0" err="1">
                <a:highlight>
                  <a:srgbClr val="FFFF00"/>
                </a:highlight>
              </a:rPr>
              <a:t>Ao</a:t>
            </a:r>
            <a:r>
              <a:rPr lang="da-DK" b="1" dirty="0">
                <a:highlight>
                  <a:srgbClr val="FFFF00"/>
                </a:highlight>
              </a:rPr>
              <a:t> + Au </a:t>
            </a:r>
            <a:r>
              <a:rPr lang="da-DK" dirty="0"/>
              <a:t>+/-  ∆R </a:t>
            </a:r>
          </a:p>
        </p:txBody>
      </p:sp>
      <p:sp>
        <p:nvSpPr>
          <p:cNvPr id="34" name="Pil: bøjet til venstre 33">
            <a:extLst>
              <a:ext uri="{FF2B5EF4-FFF2-40B4-BE49-F238E27FC236}">
                <a16:creationId xmlns:a16="http://schemas.microsoft.com/office/drawing/2014/main" id="{C2775D31-5B1E-A890-8708-E25BDE74A41E}"/>
              </a:ext>
            </a:extLst>
          </p:cNvPr>
          <p:cNvSpPr/>
          <p:nvPr/>
        </p:nvSpPr>
        <p:spPr>
          <a:xfrm rot="16425666">
            <a:off x="5292542" y="383964"/>
            <a:ext cx="1039130" cy="3489290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6" name="Pil: bøjet til venstre 35">
            <a:extLst>
              <a:ext uri="{FF2B5EF4-FFF2-40B4-BE49-F238E27FC236}">
                <a16:creationId xmlns:a16="http://schemas.microsoft.com/office/drawing/2014/main" id="{98F3D540-0715-E798-587B-9B5932D9FC73}"/>
              </a:ext>
            </a:extLst>
          </p:cNvPr>
          <p:cNvSpPr/>
          <p:nvPr/>
        </p:nvSpPr>
        <p:spPr>
          <a:xfrm rot="5400000">
            <a:off x="5062863" y="3783556"/>
            <a:ext cx="1039130" cy="3489290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13103E62-5FD3-4A14-BCC1-AA14472ACFFE}"/>
              </a:ext>
            </a:extLst>
          </p:cNvPr>
          <p:cNvSpPr txBox="1"/>
          <p:nvPr/>
        </p:nvSpPr>
        <p:spPr>
          <a:xfrm>
            <a:off x="8557694" y="2134364"/>
            <a:ext cx="3183500" cy="923330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Nettonedbøren er forskellen på </a:t>
            </a:r>
            <a:br>
              <a:rPr lang="da-DK" dirty="0"/>
            </a:br>
            <a:r>
              <a:rPr lang="da-DK" dirty="0"/>
              <a:t>nedbør og fordampning, </a:t>
            </a:r>
            <a:br>
              <a:rPr lang="da-DK" dirty="0"/>
            </a:br>
            <a:r>
              <a:rPr lang="da-DK" dirty="0"/>
              <a:t>altså: N – F </a:t>
            </a: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406B8B5B-86A4-F110-73D6-59568548D04B}"/>
              </a:ext>
            </a:extLst>
          </p:cNvPr>
          <p:cNvSpPr txBox="1"/>
          <p:nvPr/>
        </p:nvSpPr>
        <p:spPr>
          <a:xfrm>
            <a:off x="9077717" y="3360638"/>
            <a:ext cx="1986441" cy="64633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Hvis N &gt; F så har vi </a:t>
            </a:r>
            <a:br>
              <a:rPr lang="da-DK" dirty="0"/>
            </a:br>
            <a:r>
              <a:rPr lang="da-DK" dirty="0"/>
              <a:t>nedbørsoverskud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3059FC6D-1F09-EC85-E417-6E0B283EF826}"/>
              </a:ext>
            </a:extLst>
          </p:cNvPr>
          <p:cNvSpPr txBox="1"/>
          <p:nvPr/>
        </p:nvSpPr>
        <p:spPr>
          <a:xfrm>
            <a:off x="8685370" y="4358602"/>
            <a:ext cx="3009158" cy="64633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Nedbørsoverskuddet bliver til </a:t>
            </a:r>
            <a:br>
              <a:rPr lang="da-DK" dirty="0"/>
            </a:br>
            <a:r>
              <a:rPr lang="da-DK" b="1" dirty="0"/>
              <a:t>Afstrømning ( </a:t>
            </a:r>
            <a:r>
              <a:rPr lang="da-DK" b="1" dirty="0" err="1"/>
              <a:t>Ao</a:t>
            </a:r>
            <a:r>
              <a:rPr lang="da-DK" b="1" dirty="0"/>
              <a:t> + Au) 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0B0FF19A-B635-1916-7BC2-D737BAE8867B}"/>
              </a:ext>
            </a:extLst>
          </p:cNvPr>
          <p:cNvSpPr/>
          <p:nvPr/>
        </p:nvSpPr>
        <p:spPr>
          <a:xfrm>
            <a:off x="5535522" y="3984213"/>
            <a:ext cx="993170" cy="8576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0E207391-4A8D-4C22-CED5-922CDEDEC145}"/>
              </a:ext>
            </a:extLst>
          </p:cNvPr>
          <p:cNvSpPr txBox="1"/>
          <p:nvPr/>
        </p:nvSpPr>
        <p:spPr>
          <a:xfrm>
            <a:off x="8536374" y="5384089"/>
            <a:ext cx="3287888" cy="64633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Hvis N &lt; F er der </a:t>
            </a:r>
            <a:br>
              <a:rPr lang="da-DK" dirty="0"/>
            </a:br>
            <a:r>
              <a:rPr lang="da-DK" dirty="0"/>
              <a:t>nedbørsunderskud / vandmangel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6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mbinationstegning: figur 1">
            <a:extLst>
              <a:ext uri="{FF2B5EF4-FFF2-40B4-BE49-F238E27FC236}">
                <a16:creationId xmlns:a16="http://schemas.microsoft.com/office/drawing/2014/main" id="{62702258-1E85-4323-A31A-7D0E3EF1195E}"/>
              </a:ext>
            </a:extLst>
          </p:cNvPr>
          <p:cNvSpPr/>
          <p:nvPr/>
        </p:nvSpPr>
        <p:spPr>
          <a:xfrm>
            <a:off x="1916294" y="4338524"/>
            <a:ext cx="1864519" cy="50454"/>
          </a:xfrm>
          <a:custGeom>
            <a:avLst/>
            <a:gdLst>
              <a:gd name="connsiteX0" fmla="*/ 0 w 2486025"/>
              <a:gd name="connsiteY0" fmla="*/ 9594 h 67272"/>
              <a:gd name="connsiteX1" fmla="*/ 47625 w 2486025"/>
              <a:gd name="connsiteY1" fmla="*/ 28644 h 67272"/>
              <a:gd name="connsiteX2" fmla="*/ 104775 w 2486025"/>
              <a:gd name="connsiteY2" fmla="*/ 9594 h 67272"/>
              <a:gd name="connsiteX3" fmla="*/ 228600 w 2486025"/>
              <a:gd name="connsiteY3" fmla="*/ 57219 h 67272"/>
              <a:gd name="connsiteX4" fmla="*/ 285750 w 2486025"/>
              <a:gd name="connsiteY4" fmla="*/ 28644 h 67272"/>
              <a:gd name="connsiteX5" fmla="*/ 342900 w 2486025"/>
              <a:gd name="connsiteY5" fmla="*/ 47694 h 67272"/>
              <a:gd name="connsiteX6" fmla="*/ 371475 w 2486025"/>
              <a:gd name="connsiteY6" fmla="*/ 57219 h 67272"/>
              <a:gd name="connsiteX7" fmla="*/ 438150 w 2486025"/>
              <a:gd name="connsiteY7" fmla="*/ 47694 h 67272"/>
              <a:gd name="connsiteX8" fmla="*/ 466725 w 2486025"/>
              <a:gd name="connsiteY8" fmla="*/ 28644 h 67272"/>
              <a:gd name="connsiteX9" fmla="*/ 523875 w 2486025"/>
              <a:gd name="connsiteY9" fmla="*/ 57219 h 67272"/>
              <a:gd name="connsiteX10" fmla="*/ 552450 w 2486025"/>
              <a:gd name="connsiteY10" fmla="*/ 66744 h 67272"/>
              <a:gd name="connsiteX11" fmla="*/ 657225 w 2486025"/>
              <a:gd name="connsiteY11" fmla="*/ 57219 h 67272"/>
              <a:gd name="connsiteX12" fmla="*/ 752475 w 2486025"/>
              <a:gd name="connsiteY12" fmla="*/ 47694 h 67272"/>
              <a:gd name="connsiteX13" fmla="*/ 781050 w 2486025"/>
              <a:gd name="connsiteY13" fmla="*/ 57219 h 67272"/>
              <a:gd name="connsiteX14" fmla="*/ 838200 w 2486025"/>
              <a:gd name="connsiteY14" fmla="*/ 47694 h 67272"/>
              <a:gd name="connsiteX15" fmla="*/ 895350 w 2486025"/>
              <a:gd name="connsiteY15" fmla="*/ 9594 h 67272"/>
              <a:gd name="connsiteX16" fmla="*/ 923925 w 2486025"/>
              <a:gd name="connsiteY16" fmla="*/ 69 h 67272"/>
              <a:gd name="connsiteX17" fmla="*/ 962025 w 2486025"/>
              <a:gd name="connsiteY17" fmla="*/ 9594 h 67272"/>
              <a:gd name="connsiteX18" fmla="*/ 1057275 w 2486025"/>
              <a:gd name="connsiteY18" fmla="*/ 38169 h 67272"/>
              <a:gd name="connsiteX19" fmla="*/ 1123950 w 2486025"/>
              <a:gd name="connsiteY19" fmla="*/ 28644 h 67272"/>
              <a:gd name="connsiteX20" fmla="*/ 1181100 w 2486025"/>
              <a:gd name="connsiteY20" fmla="*/ 9594 h 67272"/>
              <a:gd name="connsiteX21" fmla="*/ 1219200 w 2486025"/>
              <a:gd name="connsiteY21" fmla="*/ 19119 h 67272"/>
              <a:gd name="connsiteX22" fmla="*/ 1247775 w 2486025"/>
              <a:gd name="connsiteY22" fmla="*/ 28644 h 67272"/>
              <a:gd name="connsiteX23" fmla="*/ 1323975 w 2486025"/>
              <a:gd name="connsiteY23" fmla="*/ 19119 h 67272"/>
              <a:gd name="connsiteX24" fmla="*/ 1438275 w 2486025"/>
              <a:gd name="connsiteY24" fmla="*/ 19119 h 67272"/>
              <a:gd name="connsiteX25" fmla="*/ 1543050 w 2486025"/>
              <a:gd name="connsiteY25" fmla="*/ 28644 h 67272"/>
              <a:gd name="connsiteX26" fmla="*/ 1695450 w 2486025"/>
              <a:gd name="connsiteY26" fmla="*/ 28644 h 67272"/>
              <a:gd name="connsiteX27" fmla="*/ 1724025 w 2486025"/>
              <a:gd name="connsiteY27" fmla="*/ 19119 h 67272"/>
              <a:gd name="connsiteX28" fmla="*/ 1838325 w 2486025"/>
              <a:gd name="connsiteY28" fmla="*/ 9594 h 67272"/>
              <a:gd name="connsiteX29" fmla="*/ 2028825 w 2486025"/>
              <a:gd name="connsiteY29" fmla="*/ 19119 h 67272"/>
              <a:gd name="connsiteX30" fmla="*/ 2057400 w 2486025"/>
              <a:gd name="connsiteY30" fmla="*/ 28644 h 67272"/>
              <a:gd name="connsiteX31" fmla="*/ 2133600 w 2486025"/>
              <a:gd name="connsiteY31" fmla="*/ 19119 h 67272"/>
              <a:gd name="connsiteX32" fmla="*/ 2247900 w 2486025"/>
              <a:gd name="connsiteY32" fmla="*/ 9594 h 67272"/>
              <a:gd name="connsiteX33" fmla="*/ 2276475 w 2486025"/>
              <a:gd name="connsiteY33" fmla="*/ 28644 h 67272"/>
              <a:gd name="connsiteX34" fmla="*/ 2314575 w 2486025"/>
              <a:gd name="connsiteY34" fmla="*/ 38169 h 67272"/>
              <a:gd name="connsiteX35" fmla="*/ 2343150 w 2486025"/>
              <a:gd name="connsiteY35" fmla="*/ 47694 h 67272"/>
              <a:gd name="connsiteX36" fmla="*/ 2409825 w 2486025"/>
              <a:gd name="connsiteY36" fmla="*/ 38169 h 67272"/>
              <a:gd name="connsiteX37" fmla="*/ 2486025 w 2486025"/>
              <a:gd name="connsiteY37" fmla="*/ 19119 h 6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86025" h="67272">
                <a:moveTo>
                  <a:pt x="0" y="9594"/>
                </a:moveTo>
                <a:cubicBezTo>
                  <a:pt x="15875" y="15944"/>
                  <a:pt x="30527" y="28644"/>
                  <a:pt x="47625" y="28644"/>
                </a:cubicBezTo>
                <a:cubicBezTo>
                  <a:pt x="67705" y="28644"/>
                  <a:pt x="104775" y="9594"/>
                  <a:pt x="104775" y="9594"/>
                </a:cubicBezTo>
                <a:cubicBezTo>
                  <a:pt x="177800" y="82619"/>
                  <a:pt x="135255" y="70554"/>
                  <a:pt x="228600" y="57219"/>
                </a:cubicBezTo>
                <a:cubicBezTo>
                  <a:pt x="239836" y="49728"/>
                  <a:pt x="268849" y="26766"/>
                  <a:pt x="285750" y="28644"/>
                </a:cubicBezTo>
                <a:cubicBezTo>
                  <a:pt x="305708" y="30862"/>
                  <a:pt x="323850" y="41344"/>
                  <a:pt x="342900" y="47694"/>
                </a:cubicBezTo>
                <a:lnTo>
                  <a:pt x="371475" y="57219"/>
                </a:lnTo>
                <a:cubicBezTo>
                  <a:pt x="393700" y="54044"/>
                  <a:pt x="416646" y="54145"/>
                  <a:pt x="438150" y="47694"/>
                </a:cubicBezTo>
                <a:cubicBezTo>
                  <a:pt x="449115" y="44405"/>
                  <a:pt x="455433" y="30526"/>
                  <a:pt x="466725" y="28644"/>
                </a:cubicBezTo>
                <a:cubicBezTo>
                  <a:pt x="484681" y="25651"/>
                  <a:pt x="511436" y="51000"/>
                  <a:pt x="523875" y="57219"/>
                </a:cubicBezTo>
                <a:cubicBezTo>
                  <a:pt x="532855" y="61709"/>
                  <a:pt x="542925" y="63569"/>
                  <a:pt x="552450" y="66744"/>
                </a:cubicBezTo>
                <a:cubicBezTo>
                  <a:pt x="587375" y="63569"/>
                  <a:pt x="622934" y="64567"/>
                  <a:pt x="657225" y="57219"/>
                </a:cubicBezTo>
                <a:cubicBezTo>
                  <a:pt x="764336" y="34267"/>
                  <a:pt x="557079" y="19780"/>
                  <a:pt x="752475" y="47694"/>
                </a:cubicBezTo>
                <a:cubicBezTo>
                  <a:pt x="762000" y="50869"/>
                  <a:pt x="771010" y="57219"/>
                  <a:pt x="781050" y="57219"/>
                </a:cubicBezTo>
                <a:cubicBezTo>
                  <a:pt x="800363" y="57219"/>
                  <a:pt x="820373" y="55122"/>
                  <a:pt x="838200" y="47694"/>
                </a:cubicBezTo>
                <a:cubicBezTo>
                  <a:pt x="859334" y="38888"/>
                  <a:pt x="873630" y="16834"/>
                  <a:pt x="895350" y="9594"/>
                </a:cubicBezTo>
                <a:lnTo>
                  <a:pt x="923925" y="69"/>
                </a:lnTo>
                <a:cubicBezTo>
                  <a:pt x="936625" y="3244"/>
                  <a:pt x="949486" y="5832"/>
                  <a:pt x="962025" y="9594"/>
                </a:cubicBezTo>
                <a:cubicBezTo>
                  <a:pt x="1077973" y="44379"/>
                  <a:pt x="969458" y="16215"/>
                  <a:pt x="1057275" y="38169"/>
                </a:cubicBezTo>
                <a:cubicBezTo>
                  <a:pt x="1079500" y="34994"/>
                  <a:pt x="1102074" y="33692"/>
                  <a:pt x="1123950" y="28644"/>
                </a:cubicBezTo>
                <a:cubicBezTo>
                  <a:pt x="1143516" y="24129"/>
                  <a:pt x="1181100" y="9594"/>
                  <a:pt x="1181100" y="9594"/>
                </a:cubicBezTo>
                <a:cubicBezTo>
                  <a:pt x="1193800" y="12769"/>
                  <a:pt x="1206613" y="15523"/>
                  <a:pt x="1219200" y="19119"/>
                </a:cubicBezTo>
                <a:cubicBezTo>
                  <a:pt x="1228854" y="21877"/>
                  <a:pt x="1237735" y="28644"/>
                  <a:pt x="1247775" y="28644"/>
                </a:cubicBezTo>
                <a:cubicBezTo>
                  <a:pt x="1273373" y="28644"/>
                  <a:pt x="1298575" y="22294"/>
                  <a:pt x="1323975" y="19119"/>
                </a:cubicBezTo>
                <a:cubicBezTo>
                  <a:pt x="1380682" y="217"/>
                  <a:pt x="1340117" y="9303"/>
                  <a:pt x="1438275" y="19119"/>
                </a:cubicBezTo>
                <a:lnTo>
                  <a:pt x="1543050" y="28644"/>
                </a:lnTo>
                <a:cubicBezTo>
                  <a:pt x="1607493" y="50125"/>
                  <a:pt x="1575653" y="43619"/>
                  <a:pt x="1695450" y="28644"/>
                </a:cubicBezTo>
                <a:cubicBezTo>
                  <a:pt x="1705413" y="27399"/>
                  <a:pt x="1714073" y="20446"/>
                  <a:pt x="1724025" y="19119"/>
                </a:cubicBezTo>
                <a:cubicBezTo>
                  <a:pt x="1761922" y="14066"/>
                  <a:pt x="1800225" y="12769"/>
                  <a:pt x="1838325" y="9594"/>
                </a:cubicBezTo>
                <a:cubicBezTo>
                  <a:pt x="1901825" y="12769"/>
                  <a:pt x="1965485" y="13611"/>
                  <a:pt x="2028825" y="19119"/>
                </a:cubicBezTo>
                <a:cubicBezTo>
                  <a:pt x="2038827" y="19989"/>
                  <a:pt x="2047360" y="28644"/>
                  <a:pt x="2057400" y="28644"/>
                </a:cubicBezTo>
                <a:cubicBezTo>
                  <a:pt x="2082998" y="28644"/>
                  <a:pt x="2108200" y="22294"/>
                  <a:pt x="2133600" y="19119"/>
                </a:cubicBezTo>
                <a:cubicBezTo>
                  <a:pt x="2209072" y="-6038"/>
                  <a:pt x="2170943" y="-3232"/>
                  <a:pt x="2247900" y="9594"/>
                </a:cubicBezTo>
                <a:cubicBezTo>
                  <a:pt x="2257425" y="15944"/>
                  <a:pt x="2265953" y="24135"/>
                  <a:pt x="2276475" y="28644"/>
                </a:cubicBezTo>
                <a:cubicBezTo>
                  <a:pt x="2288507" y="33801"/>
                  <a:pt x="2301988" y="34573"/>
                  <a:pt x="2314575" y="38169"/>
                </a:cubicBezTo>
                <a:cubicBezTo>
                  <a:pt x="2324229" y="40927"/>
                  <a:pt x="2333625" y="44519"/>
                  <a:pt x="2343150" y="47694"/>
                </a:cubicBezTo>
                <a:cubicBezTo>
                  <a:pt x="2365375" y="44519"/>
                  <a:pt x="2387949" y="43217"/>
                  <a:pt x="2409825" y="38169"/>
                </a:cubicBezTo>
                <a:cubicBezTo>
                  <a:pt x="2501077" y="17111"/>
                  <a:pt x="2438016" y="19119"/>
                  <a:pt x="2486025" y="19119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9AE1E522-6A2C-4D6E-BD32-7DCDBA267E78}"/>
              </a:ext>
            </a:extLst>
          </p:cNvPr>
          <p:cNvSpPr/>
          <p:nvPr/>
        </p:nvSpPr>
        <p:spPr>
          <a:xfrm>
            <a:off x="2002017" y="3202719"/>
            <a:ext cx="5100638" cy="1557338"/>
          </a:xfrm>
          <a:custGeom>
            <a:avLst/>
            <a:gdLst>
              <a:gd name="connsiteX0" fmla="*/ 0 w 6800850"/>
              <a:gd name="connsiteY0" fmla="*/ 2066925 h 2076450"/>
              <a:gd name="connsiteX1" fmla="*/ 57150 w 6800850"/>
              <a:gd name="connsiteY1" fmla="*/ 2076450 h 2076450"/>
              <a:gd name="connsiteX2" fmla="*/ 1609725 w 6800850"/>
              <a:gd name="connsiteY2" fmla="*/ 2066925 h 2076450"/>
              <a:gd name="connsiteX3" fmla="*/ 1724025 w 6800850"/>
              <a:gd name="connsiteY3" fmla="*/ 2038350 h 2076450"/>
              <a:gd name="connsiteX4" fmla="*/ 1752600 w 6800850"/>
              <a:gd name="connsiteY4" fmla="*/ 2028825 h 2076450"/>
              <a:gd name="connsiteX5" fmla="*/ 1781175 w 6800850"/>
              <a:gd name="connsiteY5" fmla="*/ 2019300 h 2076450"/>
              <a:gd name="connsiteX6" fmla="*/ 1838325 w 6800850"/>
              <a:gd name="connsiteY6" fmla="*/ 1981200 h 2076450"/>
              <a:gd name="connsiteX7" fmla="*/ 1924050 w 6800850"/>
              <a:gd name="connsiteY7" fmla="*/ 1933575 h 2076450"/>
              <a:gd name="connsiteX8" fmla="*/ 1952625 w 6800850"/>
              <a:gd name="connsiteY8" fmla="*/ 1914525 h 2076450"/>
              <a:gd name="connsiteX9" fmla="*/ 1981200 w 6800850"/>
              <a:gd name="connsiteY9" fmla="*/ 1895475 h 2076450"/>
              <a:gd name="connsiteX10" fmla="*/ 2009775 w 6800850"/>
              <a:gd name="connsiteY10" fmla="*/ 1866900 h 2076450"/>
              <a:gd name="connsiteX11" fmla="*/ 2066925 w 6800850"/>
              <a:gd name="connsiteY11" fmla="*/ 1828800 h 2076450"/>
              <a:gd name="connsiteX12" fmla="*/ 2124075 w 6800850"/>
              <a:gd name="connsiteY12" fmla="*/ 1771650 h 2076450"/>
              <a:gd name="connsiteX13" fmla="*/ 2190750 w 6800850"/>
              <a:gd name="connsiteY13" fmla="*/ 1695450 h 2076450"/>
              <a:gd name="connsiteX14" fmla="*/ 2209800 w 6800850"/>
              <a:gd name="connsiteY14" fmla="*/ 1666875 h 2076450"/>
              <a:gd name="connsiteX15" fmla="*/ 2266950 w 6800850"/>
              <a:gd name="connsiteY15" fmla="*/ 1628775 h 2076450"/>
              <a:gd name="connsiteX16" fmla="*/ 2295525 w 6800850"/>
              <a:gd name="connsiteY16" fmla="*/ 1609725 h 2076450"/>
              <a:gd name="connsiteX17" fmla="*/ 2381250 w 6800850"/>
              <a:gd name="connsiteY17" fmla="*/ 1543050 h 2076450"/>
              <a:gd name="connsiteX18" fmla="*/ 2409825 w 6800850"/>
              <a:gd name="connsiteY18" fmla="*/ 1524000 h 2076450"/>
              <a:gd name="connsiteX19" fmla="*/ 2438400 w 6800850"/>
              <a:gd name="connsiteY19" fmla="*/ 1514475 h 2076450"/>
              <a:gd name="connsiteX20" fmla="*/ 2466975 w 6800850"/>
              <a:gd name="connsiteY20" fmla="*/ 1495425 h 2076450"/>
              <a:gd name="connsiteX21" fmla="*/ 2524125 w 6800850"/>
              <a:gd name="connsiteY21" fmla="*/ 1476375 h 2076450"/>
              <a:gd name="connsiteX22" fmla="*/ 2590800 w 6800850"/>
              <a:gd name="connsiteY22" fmla="*/ 1447800 h 2076450"/>
              <a:gd name="connsiteX23" fmla="*/ 2743200 w 6800850"/>
              <a:gd name="connsiteY23" fmla="*/ 1438275 h 2076450"/>
              <a:gd name="connsiteX24" fmla="*/ 3114675 w 6800850"/>
              <a:gd name="connsiteY24" fmla="*/ 1419225 h 2076450"/>
              <a:gd name="connsiteX25" fmla="*/ 3429000 w 6800850"/>
              <a:gd name="connsiteY25" fmla="*/ 1400175 h 2076450"/>
              <a:gd name="connsiteX26" fmla="*/ 3543300 w 6800850"/>
              <a:gd name="connsiteY26" fmla="*/ 1381125 h 2076450"/>
              <a:gd name="connsiteX27" fmla="*/ 3600450 w 6800850"/>
              <a:gd name="connsiteY27" fmla="*/ 1371600 h 2076450"/>
              <a:gd name="connsiteX28" fmla="*/ 3657600 w 6800850"/>
              <a:gd name="connsiteY28" fmla="*/ 1362075 h 2076450"/>
              <a:gd name="connsiteX29" fmla="*/ 3686175 w 6800850"/>
              <a:gd name="connsiteY29" fmla="*/ 1352550 h 2076450"/>
              <a:gd name="connsiteX30" fmla="*/ 3714750 w 6800850"/>
              <a:gd name="connsiteY30" fmla="*/ 1323975 h 2076450"/>
              <a:gd name="connsiteX31" fmla="*/ 3733800 w 6800850"/>
              <a:gd name="connsiteY31" fmla="*/ 1295400 h 2076450"/>
              <a:gd name="connsiteX32" fmla="*/ 3762375 w 6800850"/>
              <a:gd name="connsiteY32" fmla="*/ 1276350 h 2076450"/>
              <a:gd name="connsiteX33" fmla="*/ 3800475 w 6800850"/>
              <a:gd name="connsiteY33" fmla="*/ 1219200 h 2076450"/>
              <a:gd name="connsiteX34" fmla="*/ 3876675 w 6800850"/>
              <a:gd name="connsiteY34" fmla="*/ 1133475 h 2076450"/>
              <a:gd name="connsiteX35" fmla="*/ 3933825 w 6800850"/>
              <a:gd name="connsiteY35" fmla="*/ 1095375 h 2076450"/>
              <a:gd name="connsiteX36" fmla="*/ 4019550 w 6800850"/>
              <a:gd name="connsiteY36" fmla="*/ 1066800 h 2076450"/>
              <a:gd name="connsiteX37" fmla="*/ 4048125 w 6800850"/>
              <a:gd name="connsiteY37" fmla="*/ 1057275 h 2076450"/>
              <a:gd name="connsiteX38" fmla="*/ 4076700 w 6800850"/>
              <a:gd name="connsiteY38" fmla="*/ 1047750 h 2076450"/>
              <a:gd name="connsiteX39" fmla="*/ 4210050 w 6800850"/>
              <a:gd name="connsiteY39" fmla="*/ 1009650 h 2076450"/>
              <a:gd name="connsiteX40" fmla="*/ 4248150 w 6800850"/>
              <a:gd name="connsiteY40" fmla="*/ 990600 h 2076450"/>
              <a:gd name="connsiteX41" fmla="*/ 4276725 w 6800850"/>
              <a:gd name="connsiteY41" fmla="*/ 981075 h 2076450"/>
              <a:gd name="connsiteX42" fmla="*/ 4333875 w 6800850"/>
              <a:gd name="connsiteY42" fmla="*/ 952500 h 2076450"/>
              <a:gd name="connsiteX43" fmla="*/ 4362450 w 6800850"/>
              <a:gd name="connsiteY43" fmla="*/ 923925 h 2076450"/>
              <a:gd name="connsiteX44" fmla="*/ 4419600 w 6800850"/>
              <a:gd name="connsiteY44" fmla="*/ 885825 h 2076450"/>
              <a:gd name="connsiteX45" fmla="*/ 4448175 w 6800850"/>
              <a:gd name="connsiteY45" fmla="*/ 857250 h 2076450"/>
              <a:gd name="connsiteX46" fmla="*/ 4505325 w 6800850"/>
              <a:gd name="connsiteY46" fmla="*/ 819150 h 2076450"/>
              <a:gd name="connsiteX47" fmla="*/ 4562475 w 6800850"/>
              <a:gd name="connsiteY47" fmla="*/ 762000 h 2076450"/>
              <a:gd name="connsiteX48" fmla="*/ 4610100 w 6800850"/>
              <a:gd name="connsiteY48" fmla="*/ 704850 h 2076450"/>
              <a:gd name="connsiteX49" fmla="*/ 4619625 w 6800850"/>
              <a:gd name="connsiteY49" fmla="*/ 676275 h 2076450"/>
              <a:gd name="connsiteX50" fmla="*/ 4657725 w 6800850"/>
              <a:gd name="connsiteY50" fmla="*/ 619125 h 2076450"/>
              <a:gd name="connsiteX51" fmla="*/ 4695825 w 6800850"/>
              <a:gd name="connsiteY51" fmla="*/ 504825 h 2076450"/>
              <a:gd name="connsiteX52" fmla="*/ 4705350 w 6800850"/>
              <a:gd name="connsiteY52" fmla="*/ 476250 h 2076450"/>
              <a:gd name="connsiteX53" fmla="*/ 4714875 w 6800850"/>
              <a:gd name="connsiteY53" fmla="*/ 447675 h 2076450"/>
              <a:gd name="connsiteX54" fmla="*/ 4752975 w 6800850"/>
              <a:gd name="connsiteY54" fmla="*/ 390525 h 2076450"/>
              <a:gd name="connsiteX55" fmla="*/ 4772025 w 6800850"/>
              <a:gd name="connsiteY55" fmla="*/ 361950 h 2076450"/>
              <a:gd name="connsiteX56" fmla="*/ 4829175 w 6800850"/>
              <a:gd name="connsiteY56" fmla="*/ 323850 h 2076450"/>
              <a:gd name="connsiteX57" fmla="*/ 4857750 w 6800850"/>
              <a:gd name="connsiteY57" fmla="*/ 304800 h 2076450"/>
              <a:gd name="connsiteX58" fmla="*/ 4924425 w 6800850"/>
              <a:gd name="connsiteY58" fmla="*/ 285750 h 2076450"/>
              <a:gd name="connsiteX59" fmla="*/ 4981575 w 6800850"/>
              <a:gd name="connsiteY59" fmla="*/ 257175 h 2076450"/>
              <a:gd name="connsiteX60" fmla="*/ 5038725 w 6800850"/>
              <a:gd name="connsiteY60" fmla="*/ 219075 h 2076450"/>
              <a:gd name="connsiteX61" fmla="*/ 5067300 w 6800850"/>
              <a:gd name="connsiteY61" fmla="*/ 200025 h 2076450"/>
              <a:gd name="connsiteX62" fmla="*/ 5095875 w 6800850"/>
              <a:gd name="connsiteY62" fmla="*/ 180975 h 2076450"/>
              <a:gd name="connsiteX63" fmla="*/ 5124450 w 6800850"/>
              <a:gd name="connsiteY63" fmla="*/ 152400 h 2076450"/>
              <a:gd name="connsiteX64" fmla="*/ 5143500 w 6800850"/>
              <a:gd name="connsiteY64" fmla="*/ 123825 h 2076450"/>
              <a:gd name="connsiteX65" fmla="*/ 5200650 w 6800850"/>
              <a:gd name="connsiteY65" fmla="*/ 76200 h 2076450"/>
              <a:gd name="connsiteX66" fmla="*/ 5229225 w 6800850"/>
              <a:gd name="connsiteY66" fmla="*/ 66675 h 2076450"/>
              <a:gd name="connsiteX67" fmla="*/ 5381625 w 6800850"/>
              <a:gd name="connsiteY67" fmla="*/ 47625 h 2076450"/>
              <a:gd name="connsiteX68" fmla="*/ 5448300 w 6800850"/>
              <a:gd name="connsiteY68" fmla="*/ 28575 h 2076450"/>
              <a:gd name="connsiteX69" fmla="*/ 5476875 w 6800850"/>
              <a:gd name="connsiteY69" fmla="*/ 0 h 2076450"/>
              <a:gd name="connsiteX70" fmla="*/ 5572125 w 6800850"/>
              <a:gd name="connsiteY70" fmla="*/ 9525 h 2076450"/>
              <a:gd name="connsiteX71" fmla="*/ 5600700 w 6800850"/>
              <a:gd name="connsiteY71" fmla="*/ 19050 h 2076450"/>
              <a:gd name="connsiteX72" fmla="*/ 5657850 w 6800850"/>
              <a:gd name="connsiteY72" fmla="*/ 76200 h 2076450"/>
              <a:gd name="connsiteX73" fmla="*/ 5686425 w 6800850"/>
              <a:gd name="connsiteY73" fmla="*/ 85725 h 2076450"/>
              <a:gd name="connsiteX74" fmla="*/ 5743575 w 6800850"/>
              <a:gd name="connsiteY74" fmla="*/ 133350 h 2076450"/>
              <a:gd name="connsiteX75" fmla="*/ 5762625 w 6800850"/>
              <a:gd name="connsiteY75" fmla="*/ 190500 h 2076450"/>
              <a:gd name="connsiteX76" fmla="*/ 5781675 w 6800850"/>
              <a:gd name="connsiteY76" fmla="*/ 219075 h 2076450"/>
              <a:gd name="connsiteX77" fmla="*/ 5800725 w 6800850"/>
              <a:gd name="connsiteY77" fmla="*/ 285750 h 2076450"/>
              <a:gd name="connsiteX78" fmla="*/ 5810250 w 6800850"/>
              <a:gd name="connsiteY78" fmla="*/ 314325 h 2076450"/>
              <a:gd name="connsiteX79" fmla="*/ 5829300 w 6800850"/>
              <a:gd name="connsiteY79" fmla="*/ 342900 h 2076450"/>
              <a:gd name="connsiteX80" fmla="*/ 5838825 w 6800850"/>
              <a:gd name="connsiteY80" fmla="*/ 371475 h 2076450"/>
              <a:gd name="connsiteX81" fmla="*/ 5867400 w 6800850"/>
              <a:gd name="connsiteY81" fmla="*/ 390525 h 2076450"/>
              <a:gd name="connsiteX82" fmla="*/ 5905500 w 6800850"/>
              <a:gd name="connsiteY82" fmla="*/ 447675 h 2076450"/>
              <a:gd name="connsiteX83" fmla="*/ 5924550 w 6800850"/>
              <a:gd name="connsiteY83" fmla="*/ 476250 h 2076450"/>
              <a:gd name="connsiteX84" fmla="*/ 5934075 w 6800850"/>
              <a:gd name="connsiteY84" fmla="*/ 504825 h 2076450"/>
              <a:gd name="connsiteX85" fmla="*/ 5972175 w 6800850"/>
              <a:gd name="connsiteY85" fmla="*/ 561975 h 2076450"/>
              <a:gd name="connsiteX86" fmla="*/ 5981700 w 6800850"/>
              <a:gd name="connsiteY86" fmla="*/ 590550 h 2076450"/>
              <a:gd name="connsiteX87" fmla="*/ 6019800 w 6800850"/>
              <a:gd name="connsiteY87" fmla="*/ 647700 h 2076450"/>
              <a:gd name="connsiteX88" fmla="*/ 6057900 w 6800850"/>
              <a:gd name="connsiteY88" fmla="*/ 704850 h 2076450"/>
              <a:gd name="connsiteX89" fmla="*/ 6076950 w 6800850"/>
              <a:gd name="connsiteY89" fmla="*/ 733425 h 2076450"/>
              <a:gd name="connsiteX90" fmla="*/ 6134100 w 6800850"/>
              <a:gd name="connsiteY90" fmla="*/ 847725 h 2076450"/>
              <a:gd name="connsiteX91" fmla="*/ 6162675 w 6800850"/>
              <a:gd name="connsiteY91" fmla="*/ 876300 h 2076450"/>
              <a:gd name="connsiteX92" fmla="*/ 6219825 w 6800850"/>
              <a:gd name="connsiteY92" fmla="*/ 914400 h 2076450"/>
              <a:gd name="connsiteX93" fmla="*/ 6276975 w 6800850"/>
              <a:gd name="connsiteY93" fmla="*/ 952500 h 2076450"/>
              <a:gd name="connsiteX94" fmla="*/ 6334125 w 6800850"/>
              <a:gd name="connsiteY94" fmla="*/ 990600 h 2076450"/>
              <a:gd name="connsiteX95" fmla="*/ 6362700 w 6800850"/>
              <a:gd name="connsiteY95" fmla="*/ 1009650 h 2076450"/>
              <a:gd name="connsiteX96" fmla="*/ 6438900 w 6800850"/>
              <a:gd name="connsiteY96" fmla="*/ 1095375 h 2076450"/>
              <a:gd name="connsiteX97" fmla="*/ 6486525 w 6800850"/>
              <a:gd name="connsiteY97" fmla="*/ 1143000 h 2076450"/>
              <a:gd name="connsiteX98" fmla="*/ 6505575 w 6800850"/>
              <a:gd name="connsiteY98" fmla="*/ 1171575 h 2076450"/>
              <a:gd name="connsiteX99" fmla="*/ 6534150 w 6800850"/>
              <a:gd name="connsiteY99" fmla="*/ 1200150 h 2076450"/>
              <a:gd name="connsiteX100" fmla="*/ 6543675 w 6800850"/>
              <a:gd name="connsiteY100" fmla="*/ 1228725 h 2076450"/>
              <a:gd name="connsiteX101" fmla="*/ 6581775 w 6800850"/>
              <a:gd name="connsiteY101" fmla="*/ 1285875 h 2076450"/>
              <a:gd name="connsiteX102" fmla="*/ 6619875 w 6800850"/>
              <a:gd name="connsiteY102" fmla="*/ 1295400 h 2076450"/>
              <a:gd name="connsiteX103" fmla="*/ 6648450 w 6800850"/>
              <a:gd name="connsiteY103" fmla="*/ 1304925 h 2076450"/>
              <a:gd name="connsiteX104" fmla="*/ 6724650 w 6800850"/>
              <a:gd name="connsiteY104" fmla="*/ 1314450 h 2076450"/>
              <a:gd name="connsiteX105" fmla="*/ 6743700 w 6800850"/>
              <a:gd name="connsiteY105" fmla="*/ 1343025 h 2076450"/>
              <a:gd name="connsiteX106" fmla="*/ 6772275 w 6800850"/>
              <a:gd name="connsiteY106" fmla="*/ 1400175 h 2076450"/>
              <a:gd name="connsiteX107" fmla="*/ 6791325 w 6800850"/>
              <a:gd name="connsiteY107" fmla="*/ 1514475 h 2076450"/>
              <a:gd name="connsiteX108" fmla="*/ 6800850 w 6800850"/>
              <a:gd name="connsiteY108" fmla="*/ 152400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6800850" h="2076450">
                <a:moveTo>
                  <a:pt x="0" y="2066925"/>
                </a:moveTo>
                <a:cubicBezTo>
                  <a:pt x="19050" y="2070100"/>
                  <a:pt x="37837" y="2076450"/>
                  <a:pt x="57150" y="2076450"/>
                </a:cubicBezTo>
                <a:lnTo>
                  <a:pt x="1609725" y="2066925"/>
                </a:lnTo>
                <a:cubicBezTo>
                  <a:pt x="1649620" y="2066453"/>
                  <a:pt x="1687089" y="2050662"/>
                  <a:pt x="1724025" y="2038350"/>
                </a:cubicBezTo>
                <a:lnTo>
                  <a:pt x="1752600" y="2028825"/>
                </a:lnTo>
                <a:cubicBezTo>
                  <a:pt x="1762125" y="2025650"/>
                  <a:pt x="1772821" y="2024869"/>
                  <a:pt x="1781175" y="2019300"/>
                </a:cubicBezTo>
                <a:cubicBezTo>
                  <a:pt x="1800225" y="2006600"/>
                  <a:pt x="1816605" y="1988440"/>
                  <a:pt x="1838325" y="1981200"/>
                </a:cubicBezTo>
                <a:cubicBezTo>
                  <a:pt x="1888620" y="1964435"/>
                  <a:pt x="1858546" y="1977244"/>
                  <a:pt x="1924050" y="1933575"/>
                </a:cubicBezTo>
                <a:lnTo>
                  <a:pt x="1952625" y="1914525"/>
                </a:lnTo>
                <a:cubicBezTo>
                  <a:pt x="1962150" y="1908175"/>
                  <a:pt x="1973105" y="1903570"/>
                  <a:pt x="1981200" y="1895475"/>
                </a:cubicBezTo>
                <a:cubicBezTo>
                  <a:pt x="1990725" y="1885950"/>
                  <a:pt x="1999142" y="1875170"/>
                  <a:pt x="2009775" y="1866900"/>
                </a:cubicBezTo>
                <a:cubicBezTo>
                  <a:pt x="2027847" y="1852844"/>
                  <a:pt x="2050736" y="1844989"/>
                  <a:pt x="2066925" y="1828800"/>
                </a:cubicBezTo>
                <a:cubicBezTo>
                  <a:pt x="2085975" y="1809750"/>
                  <a:pt x="2109131" y="1794066"/>
                  <a:pt x="2124075" y="1771650"/>
                </a:cubicBezTo>
                <a:cubicBezTo>
                  <a:pt x="2168525" y="1704975"/>
                  <a:pt x="2143125" y="1727200"/>
                  <a:pt x="2190750" y="1695450"/>
                </a:cubicBezTo>
                <a:cubicBezTo>
                  <a:pt x="2197100" y="1685925"/>
                  <a:pt x="2201185" y="1674413"/>
                  <a:pt x="2209800" y="1666875"/>
                </a:cubicBezTo>
                <a:cubicBezTo>
                  <a:pt x="2227030" y="1651798"/>
                  <a:pt x="2247900" y="1641475"/>
                  <a:pt x="2266950" y="1628775"/>
                </a:cubicBezTo>
                <a:cubicBezTo>
                  <a:pt x="2276475" y="1622425"/>
                  <a:pt x="2287430" y="1617820"/>
                  <a:pt x="2295525" y="1609725"/>
                </a:cubicBezTo>
                <a:cubicBezTo>
                  <a:pt x="2340289" y="1564961"/>
                  <a:pt x="2312892" y="1588622"/>
                  <a:pt x="2381250" y="1543050"/>
                </a:cubicBezTo>
                <a:cubicBezTo>
                  <a:pt x="2390775" y="1536700"/>
                  <a:pt x="2398965" y="1527620"/>
                  <a:pt x="2409825" y="1524000"/>
                </a:cubicBezTo>
                <a:cubicBezTo>
                  <a:pt x="2419350" y="1520825"/>
                  <a:pt x="2429420" y="1518965"/>
                  <a:pt x="2438400" y="1514475"/>
                </a:cubicBezTo>
                <a:cubicBezTo>
                  <a:pt x="2448639" y="1509355"/>
                  <a:pt x="2456514" y="1500074"/>
                  <a:pt x="2466975" y="1495425"/>
                </a:cubicBezTo>
                <a:cubicBezTo>
                  <a:pt x="2485325" y="1487270"/>
                  <a:pt x="2507417" y="1487514"/>
                  <a:pt x="2524125" y="1476375"/>
                </a:cubicBezTo>
                <a:cubicBezTo>
                  <a:pt x="2552202" y="1457657"/>
                  <a:pt x="2554619" y="1451418"/>
                  <a:pt x="2590800" y="1447800"/>
                </a:cubicBezTo>
                <a:cubicBezTo>
                  <a:pt x="2641447" y="1442735"/>
                  <a:pt x="2692376" y="1441047"/>
                  <a:pt x="2743200" y="1438275"/>
                </a:cubicBezTo>
                <a:lnTo>
                  <a:pt x="3114675" y="1419225"/>
                </a:lnTo>
                <a:cubicBezTo>
                  <a:pt x="3238195" y="1378052"/>
                  <a:pt x="3090192" y="1424376"/>
                  <a:pt x="3429000" y="1400175"/>
                </a:cubicBezTo>
                <a:cubicBezTo>
                  <a:pt x="3467527" y="1397423"/>
                  <a:pt x="3505200" y="1387475"/>
                  <a:pt x="3543300" y="1381125"/>
                </a:cubicBezTo>
                <a:lnTo>
                  <a:pt x="3600450" y="1371600"/>
                </a:lnTo>
                <a:cubicBezTo>
                  <a:pt x="3619500" y="1368425"/>
                  <a:pt x="3639278" y="1368182"/>
                  <a:pt x="3657600" y="1362075"/>
                </a:cubicBezTo>
                <a:lnTo>
                  <a:pt x="3686175" y="1352550"/>
                </a:lnTo>
                <a:cubicBezTo>
                  <a:pt x="3695700" y="1343025"/>
                  <a:pt x="3706126" y="1334323"/>
                  <a:pt x="3714750" y="1323975"/>
                </a:cubicBezTo>
                <a:cubicBezTo>
                  <a:pt x="3722079" y="1315181"/>
                  <a:pt x="3725705" y="1303495"/>
                  <a:pt x="3733800" y="1295400"/>
                </a:cubicBezTo>
                <a:cubicBezTo>
                  <a:pt x="3741895" y="1287305"/>
                  <a:pt x="3752850" y="1282700"/>
                  <a:pt x="3762375" y="1276350"/>
                </a:cubicBezTo>
                <a:lnTo>
                  <a:pt x="3800475" y="1219200"/>
                </a:lnTo>
                <a:cubicBezTo>
                  <a:pt x="3823380" y="1184843"/>
                  <a:pt x="3837528" y="1159573"/>
                  <a:pt x="3876675" y="1133475"/>
                </a:cubicBezTo>
                <a:cubicBezTo>
                  <a:pt x="3895725" y="1120775"/>
                  <a:pt x="3912105" y="1102615"/>
                  <a:pt x="3933825" y="1095375"/>
                </a:cubicBezTo>
                <a:lnTo>
                  <a:pt x="4019550" y="1066800"/>
                </a:lnTo>
                <a:lnTo>
                  <a:pt x="4048125" y="1057275"/>
                </a:lnTo>
                <a:cubicBezTo>
                  <a:pt x="4057650" y="1054100"/>
                  <a:pt x="4066960" y="1050185"/>
                  <a:pt x="4076700" y="1047750"/>
                </a:cubicBezTo>
                <a:cubicBezTo>
                  <a:pt x="4101115" y="1041646"/>
                  <a:pt x="4182721" y="1023315"/>
                  <a:pt x="4210050" y="1009650"/>
                </a:cubicBezTo>
                <a:cubicBezTo>
                  <a:pt x="4222750" y="1003300"/>
                  <a:pt x="4235099" y="996193"/>
                  <a:pt x="4248150" y="990600"/>
                </a:cubicBezTo>
                <a:cubicBezTo>
                  <a:pt x="4257378" y="986645"/>
                  <a:pt x="4267745" y="985565"/>
                  <a:pt x="4276725" y="981075"/>
                </a:cubicBezTo>
                <a:cubicBezTo>
                  <a:pt x="4350583" y="944146"/>
                  <a:pt x="4262051" y="976441"/>
                  <a:pt x="4333875" y="952500"/>
                </a:cubicBezTo>
                <a:cubicBezTo>
                  <a:pt x="4343400" y="942975"/>
                  <a:pt x="4351817" y="932195"/>
                  <a:pt x="4362450" y="923925"/>
                </a:cubicBezTo>
                <a:cubicBezTo>
                  <a:pt x="4380522" y="909869"/>
                  <a:pt x="4403411" y="902014"/>
                  <a:pt x="4419600" y="885825"/>
                </a:cubicBezTo>
                <a:cubicBezTo>
                  <a:pt x="4429125" y="876300"/>
                  <a:pt x="4437542" y="865520"/>
                  <a:pt x="4448175" y="857250"/>
                </a:cubicBezTo>
                <a:cubicBezTo>
                  <a:pt x="4466247" y="843194"/>
                  <a:pt x="4489136" y="835339"/>
                  <a:pt x="4505325" y="819150"/>
                </a:cubicBezTo>
                <a:cubicBezTo>
                  <a:pt x="4524375" y="800100"/>
                  <a:pt x="4547531" y="784416"/>
                  <a:pt x="4562475" y="762000"/>
                </a:cubicBezTo>
                <a:cubicBezTo>
                  <a:pt x="4588997" y="722217"/>
                  <a:pt x="4573430" y="741520"/>
                  <a:pt x="4610100" y="704850"/>
                </a:cubicBezTo>
                <a:cubicBezTo>
                  <a:pt x="4613275" y="695325"/>
                  <a:pt x="4614749" y="685052"/>
                  <a:pt x="4619625" y="676275"/>
                </a:cubicBezTo>
                <a:cubicBezTo>
                  <a:pt x="4630744" y="656261"/>
                  <a:pt x="4650485" y="640845"/>
                  <a:pt x="4657725" y="619125"/>
                </a:cubicBezTo>
                <a:lnTo>
                  <a:pt x="4695825" y="504825"/>
                </a:lnTo>
                <a:lnTo>
                  <a:pt x="4705350" y="476250"/>
                </a:lnTo>
                <a:cubicBezTo>
                  <a:pt x="4708525" y="466725"/>
                  <a:pt x="4709306" y="456029"/>
                  <a:pt x="4714875" y="447675"/>
                </a:cubicBezTo>
                <a:lnTo>
                  <a:pt x="4752975" y="390525"/>
                </a:lnTo>
                <a:cubicBezTo>
                  <a:pt x="4759325" y="381000"/>
                  <a:pt x="4762500" y="368300"/>
                  <a:pt x="4772025" y="361950"/>
                </a:cubicBezTo>
                <a:lnTo>
                  <a:pt x="4829175" y="323850"/>
                </a:lnTo>
                <a:cubicBezTo>
                  <a:pt x="4838700" y="317500"/>
                  <a:pt x="4846890" y="308420"/>
                  <a:pt x="4857750" y="304800"/>
                </a:cubicBezTo>
                <a:cubicBezTo>
                  <a:pt x="4898744" y="291135"/>
                  <a:pt x="4876585" y="297710"/>
                  <a:pt x="4924425" y="285750"/>
                </a:cubicBezTo>
                <a:cubicBezTo>
                  <a:pt x="5051280" y="201180"/>
                  <a:pt x="4863269" y="322900"/>
                  <a:pt x="4981575" y="257175"/>
                </a:cubicBezTo>
                <a:cubicBezTo>
                  <a:pt x="5001589" y="246056"/>
                  <a:pt x="5019675" y="231775"/>
                  <a:pt x="5038725" y="219075"/>
                </a:cubicBezTo>
                <a:lnTo>
                  <a:pt x="5067300" y="200025"/>
                </a:lnTo>
                <a:cubicBezTo>
                  <a:pt x="5076825" y="193675"/>
                  <a:pt x="5087780" y="189070"/>
                  <a:pt x="5095875" y="180975"/>
                </a:cubicBezTo>
                <a:cubicBezTo>
                  <a:pt x="5105400" y="171450"/>
                  <a:pt x="5115826" y="162748"/>
                  <a:pt x="5124450" y="152400"/>
                </a:cubicBezTo>
                <a:cubicBezTo>
                  <a:pt x="5131779" y="143606"/>
                  <a:pt x="5136171" y="132619"/>
                  <a:pt x="5143500" y="123825"/>
                </a:cubicBezTo>
                <a:cubicBezTo>
                  <a:pt x="5158547" y="105769"/>
                  <a:pt x="5179243" y="86904"/>
                  <a:pt x="5200650" y="76200"/>
                </a:cubicBezTo>
                <a:cubicBezTo>
                  <a:pt x="5209630" y="71710"/>
                  <a:pt x="5219485" y="69110"/>
                  <a:pt x="5229225" y="66675"/>
                </a:cubicBezTo>
                <a:cubicBezTo>
                  <a:pt x="5285462" y="52616"/>
                  <a:pt x="5316561" y="53540"/>
                  <a:pt x="5381625" y="47625"/>
                </a:cubicBezTo>
                <a:cubicBezTo>
                  <a:pt x="5386706" y="46355"/>
                  <a:pt x="5440101" y="34041"/>
                  <a:pt x="5448300" y="28575"/>
                </a:cubicBezTo>
                <a:cubicBezTo>
                  <a:pt x="5459508" y="21103"/>
                  <a:pt x="5467350" y="9525"/>
                  <a:pt x="5476875" y="0"/>
                </a:cubicBezTo>
                <a:cubicBezTo>
                  <a:pt x="5508625" y="3175"/>
                  <a:pt x="5540588" y="4673"/>
                  <a:pt x="5572125" y="9525"/>
                </a:cubicBezTo>
                <a:cubicBezTo>
                  <a:pt x="5582048" y="11052"/>
                  <a:pt x="5592775" y="12886"/>
                  <a:pt x="5600700" y="19050"/>
                </a:cubicBezTo>
                <a:cubicBezTo>
                  <a:pt x="5621966" y="35590"/>
                  <a:pt x="5632292" y="67681"/>
                  <a:pt x="5657850" y="76200"/>
                </a:cubicBezTo>
                <a:cubicBezTo>
                  <a:pt x="5667375" y="79375"/>
                  <a:pt x="5677445" y="81235"/>
                  <a:pt x="5686425" y="85725"/>
                </a:cubicBezTo>
                <a:cubicBezTo>
                  <a:pt x="5712947" y="98986"/>
                  <a:pt x="5722509" y="112284"/>
                  <a:pt x="5743575" y="133350"/>
                </a:cubicBezTo>
                <a:cubicBezTo>
                  <a:pt x="5749925" y="152400"/>
                  <a:pt x="5751486" y="173792"/>
                  <a:pt x="5762625" y="190500"/>
                </a:cubicBezTo>
                <a:cubicBezTo>
                  <a:pt x="5768975" y="200025"/>
                  <a:pt x="5776555" y="208836"/>
                  <a:pt x="5781675" y="219075"/>
                </a:cubicBezTo>
                <a:cubicBezTo>
                  <a:pt x="5789288" y="234300"/>
                  <a:pt x="5796656" y="271508"/>
                  <a:pt x="5800725" y="285750"/>
                </a:cubicBezTo>
                <a:cubicBezTo>
                  <a:pt x="5803483" y="295404"/>
                  <a:pt x="5805760" y="305345"/>
                  <a:pt x="5810250" y="314325"/>
                </a:cubicBezTo>
                <a:cubicBezTo>
                  <a:pt x="5815370" y="324564"/>
                  <a:pt x="5824180" y="332661"/>
                  <a:pt x="5829300" y="342900"/>
                </a:cubicBezTo>
                <a:cubicBezTo>
                  <a:pt x="5833790" y="351880"/>
                  <a:pt x="5832553" y="363635"/>
                  <a:pt x="5838825" y="371475"/>
                </a:cubicBezTo>
                <a:cubicBezTo>
                  <a:pt x="5845976" y="380414"/>
                  <a:pt x="5857875" y="384175"/>
                  <a:pt x="5867400" y="390525"/>
                </a:cubicBezTo>
                <a:lnTo>
                  <a:pt x="5905500" y="447675"/>
                </a:lnTo>
                <a:cubicBezTo>
                  <a:pt x="5911850" y="457200"/>
                  <a:pt x="5920930" y="465390"/>
                  <a:pt x="5924550" y="476250"/>
                </a:cubicBezTo>
                <a:cubicBezTo>
                  <a:pt x="5927725" y="485775"/>
                  <a:pt x="5929199" y="496048"/>
                  <a:pt x="5934075" y="504825"/>
                </a:cubicBezTo>
                <a:cubicBezTo>
                  <a:pt x="5945194" y="524839"/>
                  <a:pt x="5964935" y="540255"/>
                  <a:pt x="5972175" y="561975"/>
                </a:cubicBezTo>
                <a:cubicBezTo>
                  <a:pt x="5975350" y="571500"/>
                  <a:pt x="5976824" y="581773"/>
                  <a:pt x="5981700" y="590550"/>
                </a:cubicBezTo>
                <a:cubicBezTo>
                  <a:pt x="5992819" y="610564"/>
                  <a:pt x="6007100" y="628650"/>
                  <a:pt x="6019800" y="647700"/>
                </a:cubicBezTo>
                <a:lnTo>
                  <a:pt x="6057900" y="704850"/>
                </a:lnTo>
                <a:cubicBezTo>
                  <a:pt x="6064250" y="714375"/>
                  <a:pt x="6073330" y="722565"/>
                  <a:pt x="6076950" y="733425"/>
                </a:cubicBezTo>
                <a:cubicBezTo>
                  <a:pt x="6092444" y="779906"/>
                  <a:pt x="6097171" y="810796"/>
                  <a:pt x="6134100" y="847725"/>
                </a:cubicBezTo>
                <a:cubicBezTo>
                  <a:pt x="6143625" y="857250"/>
                  <a:pt x="6152042" y="868030"/>
                  <a:pt x="6162675" y="876300"/>
                </a:cubicBezTo>
                <a:cubicBezTo>
                  <a:pt x="6180747" y="890356"/>
                  <a:pt x="6200775" y="901700"/>
                  <a:pt x="6219825" y="914400"/>
                </a:cubicBezTo>
                <a:lnTo>
                  <a:pt x="6276975" y="952500"/>
                </a:lnTo>
                <a:lnTo>
                  <a:pt x="6334125" y="990600"/>
                </a:lnTo>
                <a:lnTo>
                  <a:pt x="6362700" y="1009650"/>
                </a:lnTo>
                <a:cubicBezTo>
                  <a:pt x="6450288" y="1141032"/>
                  <a:pt x="6354276" y="1010751"/>
                  <a:pt x="6438900" y="1095375"/>
                </a:cubicBezTo>
                <a:cubicBezTo>
                  <a:pt x="6502400" y="1158875"/>
                  <a:pt x="6410325" y="1092200"/>
                  <a:pt x="6486525" y="1143000"/>
                </a:cubicBezTo>
                <a:cubicBezTo>
                  <a:pt x="6492875" y="1152525"/>
                  <a:pt x="6498246" y="1162781"/>
                  <a:pt x="6505575" y="1171575"/>
                </a:cubicBezTo>
                <a:cubicBezTo>
                  <a:pt x="6514199" y="1181923"/>
                  <a:pt x="6526678" y="1188942"/>
                  <a:pt x="6534150" y="1200150"/>
                </a:cubicBezTo>
                <a:cubicBezTo>
                  <a:pt x="6539719" y="1208504"/>
                  <a:pt x="6538799" y="1219948"/>
                  <a:pt x="6543675" y="1228725"/>
                </a:cubicBezTo>
                <a:cubicBezTo>
                  <a:pt x="6554794" y="1248739"/>
                  <a:pt x="6559563" y="1280322"/>
                  <a:pt x="6581775" y="1285875"/>
                </a:cubicBezTo>
                <a:cubicBezTo>
                  <a:pt x="6594475" y="1289050"/>
                  <a:pt x="6607288" y="1291804"/>
                  <a:pt x="6619875" y="1295400"/>
                </a:cubicBezTo>
                <a:cubicBezTo>
                  <a:pt x="6629529" y="1298158"/>
                  <a:pt x="6638572" y="1303129"/>
                  <a:pt x="6648450" y="1304925"/>
                </a:cubicBezTo>
                <a:cubicBezTo>
                  <a:pt x="6673635" y="1309504"/>
                  <a:pt x="6699250" y="1311275"/>
                  <a:pt x="6724650" y="1314450"/>
                </a:cubicBezTo>
                <a:cubicBezTo>
                  <a:pt x="6731000" y="1323975"/>
                  <a:pt x="6738580" y="1332786"/>
                  <a:pt x="6743700" y="1343025"/>
                </a:cubicBezTo>
                <a:cubicBezTo>
                  <a:pt x="6783135" y="1421895"/>
                  <a:pt x="6717680" y="1318283"/>
                  <a:pt x="6772275" y="1400175"/>
                </a:cubicBezTo>
                <a:cubicBezTo>
                  <a:pt x="6775293" y="1427337"/>
                  <a:pt x="6775368" y="1482560"/>
                  <a:pt x="6791325" y="1514475"/>
                </a:cubicBezTo>
                <a:cubicBezTo>
                  <a:pt x="6793333" y="1518491"/>
                  <a:pt x="6797675" y="1520825"/>
                  <a:pt x="6800850" y="152400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il: højre 5">
            <a:extLst>
              <a:ext uri="{FF2B5EF4-FFF2-40B4-BE49-F238E27FC236}">
                <a16:creationId xmlns:a16="http://schemas.microsoft.com/office/drawing/2014/main" id="{A2E29974-5F75-4277-9C2C-9FAF235086FB}"/>
              </a:ext>
            </a:extLst>
          </p:cNvPr>
          <p:cNvSpPr/>
          <p:nvPr/>
        </p:nvSpPr>
        <p:spPr>
          <a:xfrm>
            <a:off x="3327162" y="3091988"/>
            <a:ext cx="717054" cy="46776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chemeClr val="tx1"/>
                </a:solidFill>
              </a:rPr>
              <a:t>vinde</a:t>
            </a:r>
          </a:p>
        </p:txBody>
      </p:sp>
      <p:pic>
        <p:nvPicPr>
          <p:cNvPr id="10" name="Grafik 9" descr="Regn">
            <a:extLst>
              <a:ext uri="{FF2B5EF4-FFF2-40B4-BE49-F238E27FC236}">
                <a16:creationId xmlns:a16="http://schemas.microsoft.com/office/drawing/2014/main" id="{1FE12A0D-8C82-4868-AEA4-65CDB590E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1733" y="2194819"/>
            <a:ext cx="653640" cy="653640"/>
          </a:xfrm>
          <a:prstGeom prst="rect">
            <a:avLst/>
          </a:prstGeom>
        </p:spPr>
      </p:pic>
      <p:sp>
        <p:nvSpPr>
          <p:cNvPr id="14" name="Pil: opadgående 13">
            <a:extLst>
              <a:ext uri="{FF2B5EF4-FFF2-40B4-BE49-F238E27FC236}">
                <a16:creationId xmlns:a16="http://schemas.microsoft.com/office/drawing/2014/main" id="{31D81F9C-A2FE-4331-9008-B32FC248DA5B}"/>
              </a:ext>
            </a:extLst>
          </p:cNvPr>
          <p:cNvSpPr/>
          <p:nvPr/>
        </p:nvSpPr>
        <p:spPr>
          <a:xfrm rot="15141830">
            <a:off x="4638403" y="3667206"/>
            <a:ext cx="1268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2124E4D7-7536-4476-9F85-531A535D43C7}"/>
              </a:ext>
            </a:extLst>
          </p:cNvPr>
          <p:cNvGrpSpPr/>
          <p:nvPr/>
        </p:nvGrpSpPr>
        <p:grpSpPr>
          <a:xfrm>
            <a:off x="1672137" y="3078439"/>
            <a:ext cx="502213" cy="961847"/>
            <a:chOff x="2245033" y="2152650"/>
            <a:chExt cx="669617" cy="1009650"/>
          </a:xfrm>
        </p:grpSpPr>
        <p:sp>
          <p:nvSpPr>
            <p:cNvPr id="4" name="Pil: opadgående 3">
              <a:extLst>
                <a:ext uri="{FF2B5EF4-FFF2-40B4-BE49-F238E27FC236}">
                  <a16:creationId xmlns:a16="http://schemas.microsoft.com/office/drawing/2014/main" id="{4A6F9180-D094-40A5-BD6B-137D5B05EFA9}"/>
                </a:ext>
              </a:extLst>
            </p:cNvPr>
            <p:cNvSpPr/>
            <p:nvPr/>
          </p:nvSpPr>
          <p:spPr>
            <a:xfrm>
              <a:off x="2486026" y="2152650"/>
              <a:ext cx="428624" cy="10096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669290A7-4F60-4E18-AB48-493DFC631C77}"/>
                </a:ext>
              </a:extLst>
            </p:cNvPr>
            <p:cNvSpPr txBox="1"/>
            <p:nvPr/>
          </p:nvSpPr>
          <p:spPr>
            <a:xfrm>
              <a:off x="2245033" y="2548904"/>
              <a:ext cx="387285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F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0F3157BF-AE41-44E2-8FCD-7A0C9FE2DDC9}"/>
              </a:ext>
            </a:extLst>
          </p:cNvPr>
          <p:cNvGrpSpPr/>
          <p:nvPr/>
        </p:nvGrpSpPr>
        <p:grpSpPr>
          <a:xfrm>
            <a:off x="4190639" y="3202719"/>
            <a:ext cx="302760" cy="685800"/>
            <a:chOff x="5223212" y="1962150"/>
            <a:chExt cx="403680" cy="914400"/>
          </a:xfrm>
        </p:grpSpPr>
        <p:sp>
          <p:nvSpPr>
            <p:cNvPr id="13" name="Pil: opadgående 12">
              <a:extLst>
                <a:ext uri="{FF2B5EF4-FFF2-40B4-BE49-F238E27FC236}">
                  <a16:creationId xmlns:a16="http://schemas.microsoft.com/office/drawing/2014/main" id="{E7FC4D0C-378A-469B-A5FE-E135DD33FFC3}"/>
                </a:ext>
              </a:extLst>
            </p:cNvPr>
            <p:cNvSpPr/>
            <p:nvPr/>
          </p:nvSpPr>
          <p:spPr>
            <a:xfrm>
              <a:off x="5457825" y="1962150"/>
              <a:ext cx="169067" cy="914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E34AF1BB-D686-4929-8605-E816B9DC31F7}"/>
                </a:ext>
              </a:extLst>
            </p:cNvPr>
            <p:cNvSpPr txBox="1"/>
            <p:nvPr/>
          </p:nvSpPr>
          <p:spPr>
            <a:xfrm>
              <a:off x="5223212" y="2205689"/>
              <a:ext cx="38728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F</a:t>
              </a:r>
            </a:p>
          </p:txBody>
        </p:sp>
      </p:grpSp>
      <p:sp>
        <p:nvSpPr>
          <p:cNvPr id="17" name="Tekstfelt 16">
            <a:extLst>
              <a:ext uri="{FF2B5EF4-FFF2-40B4-BE49-F238E27FC236}">
                <a16:creationId xmlns:a16="http://schemas.microsoft.com/office/drawing/2014/main" id="{F80791CC-5035-4204-9C6E-6DE2E3FE3219}"/>
              </a:ext>
            </a:extLst>
          </p:cNvPr>
          <p:cNvSpPr txBox="1"/>
          <p:nvPr/>
        </p:nvSpPr>
        <p:spPr>
          <a:xfrm>
            <a:off x="4006794" y="3991404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Ao</a:t>
            </a:r>
            <a:endParaRPr lang="da-DK" dirty="0"/>
          </a:p>
        </p:txBody>
      </p: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81F915AA-769D-42EC-8C87-D96A301A141D}"/>
              </a:ext>
            </a:extLst>
          </p:cNvPr>
          <p:cNvGrpSpPr/>
          <p:nvPr/>
        </p:nvGrpSpPr>
        <p:grpSpPr>
          <a:xfrm>
            <a:off x="4647472" y="4178640"/>
            <a:ext cx="571965" cy="374447"/>
            <a:chOff x="5832317" y="3263376"/>
            <a:chExt cx="762619" cy="499263"/>
          </a:xfrm>
        </p:grpSpPr>
        <p:sp>
          <p:nvSpPr>
            <p:cNvPr id="11" name="Pil: nedad 10">
              <a:extLst>
                <a:ext uri="{FF2B5EF4-FFF2-40B4-BE49-F238E27FC236}">
                  <a16:creationId xmlns:a16="http://schemas.microsoft.com/office/drawing/2014/main" id="{E4509CF1-D8F5-4224-B724-CA2F529A1710}"/>
                </a:ext>
              </a:extLst>
            </p:cNvPr>
            <p:cNvSpPr/>
            <p:nvPr/>
          </p:nvSpPr>
          <p:spPr>
            <a:xfrm>
              <a:off x="5832317" y="3391095"/>
              <a:ext cx="238125" cy="3715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5E8AD1D9-5435-4F29-8310-C33672AF3E86}"/>
                </a:ext>
              </a:extLst>
            </p:cNvPr>
            <p:cNvSpPr txBox="1"/>
            <p:nvPr/>
          </p:nvSpPr>
          <p:spPr>
            <a:xfrm>
              <a:off x="6008878" y="3263376"/>
              <a:ext cx="5860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Au</a:t>
              </a:r>
            </a:p>
          </p:txBody>
        </p: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676A1141-B368-42BF-9AC6-A5213D2C8C26}"/>
              </a:ext>
            </a:extLst>
          </p:cNvPr>
          <p:cNvGrpSpPr/>
          <p:nvPr/>
        </p:nvGrpSpPr>
        <p:grpSpPr>
          <a:xfrm>
            <a:off x="4877377" y="3002694"/>
            <a:ext cx="589754" cy="757238"/>
            <a:chOff x="6138858" y="1695450"/>
            <a:chExt cx="786338" cy="1009650"/>
          </a:xfrm>
        </p:grpSpPr>
        <p:sp>
          <p:nvSpPr>
            <p:cNvPr id="5" name="Pil: opadgående 4">
              <a:extLst>
                <a:ext uri="{FF2B5EF4-FFF2-40B4-BE49-F238E27FC236}">
                  <a16:creationId xmlns:a16="http://schemas.microsoft.com/office/drawing/2014/main" id="{EDA9CCFB-EDD4-4F6D-B072-04934EA91234}"/>
                </a:ext>
              </a:extLst>
            </p:cNvPr>
            <p:cNvSpPr/>
            <p:nvPr/>
          </p:nvSpPr>
          <p:spPr>
            <a:xfrm rot="10800000">
              <a:off x="6138858" y="1695450"/>
              <a:ext cx="423866" cy="10096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90B345E4-6642-405D-89E3-84785380E4A0}"/>
                </a:ext>
              </a:extLst>
            </p:cNvPr>
            <p:cNvSpPr txBox="1"/>
            <p:nvPr/>
          </p:nvSpPr>
          <p:spPr>
            <a:xfrm>
              <a:off x="6480201" y="1952624"/>
              <a:ext cx="444995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N</a:t>
              </a: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FC3BDF32-A810-4705-BC46-16ADDC15A8CB}"/>
              </a:ext>
            </a:extLst>
          </p:cNvPr>
          <p:cNvGrpSpPr/>
          <p:nvPr/>
        </p:nvGrpSpPr>
        <p:grpSpPr>
          <a:xfrm>
            <a:off x="3663589" y="4501719"/>
            <a:ext cx="2147071" cy="369332"/>
            <a:chOff x="4520477" y="3694152"/>
            <a:chExt cx="2862760" cy="492443"/>
          </a:xfrm>
        </p:grpSpPr>
        <p:sp>
          <p:nvSpPr>
            <p:cNvPr id="21" name="Pil: opadgående 20">
              <a:extLst>
                <a:ext uri="{FF2B5EF4-FFF2-40B4-BE49-F238E27FC236}">
                  <a16:creationId xmlns:a16="http://schemas.microsoft.com/office/drawing/2014/main" id="{15CF048F-6F9D-4B9A-8361-D09BEDBFE2B2}"/>
                </a:ext>
              </a:extLst>
            </p:cNvPr>
            <p:cNvSpPr/>
            <p:nvPr/>
          </p:nvSpPr>
          <p:spPr>
            <a:xfrm rot="16200000">
              <a:off x="4893143" y="3437861"/>
              <a:ext cx="169067" cy="914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Tekstfelt 21">
              <a:extLst>
                <a:ext uri="{FF2B5EF4-FFF2-40B4-BE49-F238E27FC236}">
                  <a16:creationId xmlns:a16="http://schemas.microsoft.com/office/drawing/2014/main" id="{9B6426F8-7F92-44F0-AF75-102C3C3DF6C0}"/>
                </a:ext>
              </a:extLst>
            </p:cNvPr>
            <p:cNvSpPr txBox="1"/>
            <p:nvPr/>
          </p:nvSpPr>
          <p:spPr>
            <a:xfrm>
              <a:off x="5535895" y="3694152"/>
              <a:ext cx="184734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grundvandet</a:t>
              </a:r>
            </a:p>
          </p:txBody>
        </p:sp>
      </p:grpSp>
      <p:pic>
        <p:nvPicPr>
          <p:cNvPr id="24" name="Grafik 23" descr="Sol">
            <a:extLst>
              <a:ext uri="{FF2B5EF4-FFF2-40B4-BE49-F238E27FC236}">
                <a16:creationId xmlns:a16="http://schemas.microsoft.com/office/drawing/2014/main" id="{6A81707E-0556-4772-990F-4F16D4627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8550" y="1886820"/>
            <a:ext cx="685800" cy="685800"/>
          </a:xfrm>
          <a:prstGeom prst="rect">
            <a:avLst/>
          </a:prstGeom>
        </p:spPr>
      </p:pic>
      <p:grpSp>
        <p:nvGrpSpPr>
          <p:cNvPr id="32" name="Gruppe 31">
            <a:extLst>
              <a:ext uri="{FF2B5EF4-FFF2-40B4-BE49-F238E27FC236}">
                <a16:creationId xmlns:a16="http://schemas.microsoft.com/office/drawing/2014/main" id="{5281F47B-AB69-4D69-9BCE-EB77378E6866}"/>
              </a:ext>
            </a:extLst>
          </p:cNvPr>
          <p:cNvGrpSpPr/>
          <p:nvPr/>
        </p:nvGrpSpPr>
        <p:grpSpPr>
          <a:xfrm>
            <a:off x="5692718" y="3223929"/>
            <a:ext cx="744674" cy="1647125"/>
            <a:chOff x="7225984" y="1990428"/>
            <a:chExt cx="992898" cy="2196167"/>
          </a:xfrm>
        </p:grpSpPr>
        <p:sp>
          <p:nvSpPr>
            <p:cNvPr id="20" name="Eksplosion: 8 pkt 19">
              <a:extLst>
                <a:ext uri="{FF2B5EF4-FFF2-40B4-BE49-F238E27FC236}">
                  <a16:creationId xmlns:a16="http://schemas.microsoft.com/office/drawing/2014/main" id="{03972512-878D-414C-B598-158DFB2CE83D}"/>
                </a:ext>
              </a:extLst>
            </p:cNvPr>
            <p:cNvSpPr/>
            <p:nvPr/>
          </p:nvSpPr>
          <p:spPr>
            <a:xfrm>
              <a:off x="7335440" y="1990428"/>
              <a:ext cx="883442" cy="449887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is</a:t>
              </a:r>
            </a:p>
          </p:txBody>
        </p:sp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BAB8CECB-6F38-430C-B89F-F1D883FB41B9}"/>
                </a:ext>
              </a:extLst>
            </p:cNvPr>
            <p:cNvSpPr txBox="1"/>
            <p:nvPr/>
          </p:nvSpPr>
          <p:spPr>
            <a:xfrm>
              <a:off x="7225984" y="3694152"/>
              <a:ext cx="5860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∆R</a:t>
              </a:r>
            </a:p>
          </p:txBody>
        </p:sp>
        <p:sp>
          <p:nvSpPr>
            <p:cNvPr id="26" name="Tekstfelt 25">
              <a:extLst>
                <a:ext uri="{FF2B5EF4-FFF2-40B4-BE49-F238E27FC236}">
                  <a16:creationId xmlns:a16="http://schemas.microsoft.com/office/drawing/2014/main" id="{BC886D06-7C5E-4D1F-A99C-3300383F27BD}"/>
                </a:ext>
              </a:extLst>
            </p:cNvPr>
            <p:cNvSpPr txBox="1"/>
            <p:nvPr/>
          </p:nvSpPr>
          <p:spPr>
            <a:xfrm>
              <a:off x="7520378" y="2321957"/>
              <a:ext cx="5860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/>
                <a:t>∆R</a:t>
              </a:r>
            </a:p>
          </p:txBody>
        </p:sp>
      </p:grpSp>
      <p:pic>
        <p:nvPicPr>
          <p:cNvPr id="9" name="Grafik 8" descr="Regn">
            <a:extLst>
              <a:ext uri="{FF2B5EF4-FFF2-40B4-BE49-F238E27FC236}">
                <a16:creationId xmlns:a16="http://schemas.microsoft.com/office/drawing/2014/main" id="{A8772AE5-F900-4E4E-AB18-28DC6230F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3793" y="2192013"/>
            <a:ext cx="701409" cy="701409"/>
          </a:xfrm>
          <a:prstGeom prst="rect">
            <a:avLst/>
          </a:prstGeom>
        </p:spPr>
      </p:pic>
      <p:sp>
        <p:nvSpPr>
          <p:cNvPr id="33" name="Titel 32">
            <a:extLst>
              <a:ext uri="{FF2B5EF4-FFF2-40B4-BE49-F238E27FC236}">
                <a16:creationId xmlns:a16="http://schemas.microsoft.com/office/drawing/2014/main" id="{10E16F35-4627-416F-91A0-62047BD4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dirty="0"/>
              <a:t>Vandets kredsløb – </a:t>
            </a:r>
            <a:br>
              <a:rPr lang="da-DK" dirty="0"/>
            </a:br>
            <a:r>
              <a:rPr lang="da-DK" sz="2800" dirty="0"/>
              <a:t>globale tal i </a:t>
            </a:r>
            <a:r>
              <a:rPr lang="da-DK" sz="2800" b="1" dirty="0"/>
              <a:t>1000 km3</a:t>
            </a:r>
            <a:endParaRPr lang="da-DK" b="1" dirty="0"/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F1E92D44-3228-4FA7-80F5-E926BC041719}"/>
              </a:ext>
            </a:extLst>
          </p:cNvPr>
          <p:cNvSpPr txBox="1"/>
          <p:nvPr/>
        </p:nvSpPr>
        <p:spPr>
          <a:xfrm>
            <a:off x="1964682" y="5419392"/>
            <a:ext cx="453008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Vandbalanceligningen: </a:t>
            </a:r>
            <a:r>
              <a:rPr lang="da-DK" dirty="0">
                <a:highlight>
                  <a:srgbClr val="FFFF00"/>
                </a:highlight>
              </a:rPr>
              <a:t>N = F + </a:t>
            </a:r>
            <a:r>
              <a:rPr lang="da-DK" dirty="0" err="1">
                <a:highlight>
                  <a:srgbClr val="FFFF00"/>
                </a:highlight>
              </a:rPr>
              <a:t>Ao</a:t>
            </a:r>
            <a:r>
              <a:rPr lang="da-DK" dirty="0">
                <a:highlight>
                  <a:srgbClr val="FFFF00"/>
                </a:highlight>
              </a:rPr>
              <a:t> + Au </a:t>
            </a:r>
            <a:r>
              <a:rPr lang="da-DK" dirty="0"/>
              <a:t>+/-  ∆R 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5D0DEC40-D162-455A-ADE6-8571510076E1}"/>
              </a:ext>
            </a:extLst>
          </p:cNvPr>
          <p:cNvSpPr txBox="1"/>
          <p:nvPr/>
        </p:nvSpPr>
        <p:spPr>
          <a:xfrm>
            <a:off x="1772627" y="2746346"/>
            <a:ext cx="45878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445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0FE8DC52-D1D6-424C-8755-B68A8C56AD30}"/>
              </a:ext>
            </a:extLst>
          </p:cNvPr>
          <p:cNvSpPr txBox="1"/>
          <p:nvPr/>
        </p:nvSpPr>
        <p:spPr>
          <a:xfrm>
            <a:off x="4208121" y="2761088"/>
            <a:ext cx="367408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0E117850-1A14-4C20-BEA3-E8D59D528A72}"/>
              </a:ext>
            </a:extLst>
          </p:cNvPr>
          <p:cNvSpPr txBox="1"/>
          <p:nvPr/>
        </p:nvSpPr>
        <p:spPr>
          <a:xfrm>
            <a:off x="2641783" y="2762868"/>
            <a:ext cx="45878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412</a:t>
            </a: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80C98506-3994-4C67-BB1D-1EC987B9B314}"/>
              </a:ext>
            </a:extLst>
          </p:cNvPr>
          <p:cNvSpPr txBox="1"/>
          <p:nvPr/>
        </p:nvSpPr>
        <p:spPr>
          <a:xfrm>
            <a:off x="4806937" y="2754803"/>
            <a:ext cx="45878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104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C0C9528F-D6A9-44A0-B1E4-1922A6171C6F}"/>
              </a:ext>
            </a:extLst>
          </p:cNvPr>
          <p:cNvSpPr txBox="1"/>
          <p:nvPr/>
        </p:nvSpPr>
        <p:spPr>
          <a:xfrm>
            <a:off x="4993461" y="3816788"/>
            <a:ext cx="503664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29,5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69602BE9-8A7F-42E7-B702-C4346CF0ADEC}"/>
              </a:ext>
            </a:extLst>
          </p:cNvPr>
          <p:cNvSpPr txBox="1"/>
          <p:nvPr/>
        </p:nvSpPr>
        <p:spPr>
          <a:xfrm>
            <a:off x="5927827" y="3773044"/>
            <a:ext cx="412292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2,5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3BF16B0D-2980-4DA6-ACEB-368A7FB14C32}"/>
              </a:ext>
            </a:extLst>
          </p:cNvPr>
          <p:cNvSpPr txBox="1"/>
          <p:nvPr/>
        </p:nvSpPr>
        <p:spPr>
          <a:xfrm>
            <a:off x="5113652" y="4264704"/>
            <a:ext cx="412292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1,5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D0A753F2-EFA7-47C7-9404-098350F2B704}"/>
              </a:ext>
            </a:extLst>
          </p:cNvPr>
          <p:cNvSpPr txBox="1"/>
          <p:nvPr/>
        </p:nvSpPr>
        <p:spPr>
          <a:xfrm>
            <a:off x="5927827" y="3773044"/>
            <a:ext cx="412292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2,5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37A524BC-EEB8-4142-9FE8-2CF9D5182A10}"/>
              </a:ext>
            </a:extLst>
          </p:cNvPr>
          <p:cNvSpPr txBox="1"/>
          <p:nvPr/>
        </p:nvSpPr>
        <p:spPr>
          <a:xfrm>
            <a:off x="3402411" y="2754802"/>
            <a:ext cx="36740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33</a:t>
            </a:r>
          </a:p>
        </p:txBody>
      </p:sp>
      <p:pic>
        <p:nvPicPr>
          <p:cNvPr id="35" name="Billede 34">
            <a:extLst>
              <a:ext uri="{FF2B5EF4-FFF2-40B4-BE49-F238E27FC236}">
                <a16:creationId xmlns:a16="http://schemas.microsoft.com/office/drawing/2014/main" id="{7212E21F-7F1B-48F1-AE15-3E8B31491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1387" y="1263016"/>
            <a:ext cx="3619500" cy="5476875"/>
          </a:xfrm>
          <a:prstGeom prst="rect">
            <a:avLst/>
          </a:prstGeom>
        </p:spPr>
      </p:pic>
      <p:grpSp>
        <p:nvGrpSpPr>
          <p:cNvPr id="8" name="Gruppe 7">
            <a:extLst>
              <a:ext uri="{FF2B5EF4-FFF2-40B4-BE49-F238E27FC236}">
                <a16:creationId xmlns:a16="http://schemas.microsoft.com/office/drawing/2014/main" id="{C871C545-1FB2-4245-B23A-EAFBD3800496}"/>
              </a:ext>
            </a:extLst>
          </p:cNvPr>
          <p:cNvGrpSpPr/>
          <p:nvPr/>
        </p:nvGrpSpPr>
        <p:grpSpPr>
          <a:xfrm>
            <a:off x="2715224" y="3111477"/>
            <a:ext cx="277712" cy="1027023"/>
            <a:chOff x="3255992" y="2200207"/>
            <a:chExt cx="370282" cy="1009650"/>
          </a:xfrm>
        </p:grpSpPr>
        <p:sp>
          <p:nvSpPr>
            <p:cNvPr id="23" name="Pil: opadgående 22">
              <a:extLst>
                <a:ext uri="{FF2B5EF4-FFF2-40B4-BE49-F238E27FC236}">
                  <a16:creationId xmlns:a16="http://schemas.microsoft.com/office/drawing/2014/main" id="{55D23754-A821-44E9-891F-03EEE1F0E77A}"/>
                </a:ext>
              </a:extLst>
            </p:cNvPr>
            <p:cNvSpPr/>
            <p:nvPr/>
          </p:nvSpPr>
          <p:spPr>
            <a:xfrm rot="10800000">
              <a:off x="3255992" y="2200207"/>
              <a:ext cx="215814" cy="10096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Tekstfelt 26">
              <a:extLst>
                <a:ext uri="{FF2B5EF4-FFF2-40B4-BE49-F238E27FC236}">
                  <a16:creationId xmlns:a16="http://schemas.microsoft.com/office/drawing/2014/main" id="{E2EF48EE-8826-4F48-A11E-FDE4E87E310C}"/>
                </a:ext>
              </a:extLst>
            </p:cNvPr>
            <p:cNvSpPr txBox="1"/>
            <p:nvPr/>
          </p:nvSpPr>
          <p:spPr>
            <a:xfrm>
              <a:off x="3493152" y="2534687"/>
              <a:ext cx="13312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722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1" grpId="0" animBg="1"/>
      <p:bldP spid="45" grpId="0" animBg="1"/>
      <p:bldP spid="47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Vancouver weather: Rain or showers expected all week long - Vancouver ...">
            <a:extLst>
              <a:ext uri="{FF2B5EF4-FFF2-40B4-BE49-F238E27FC236}">
                <a16:creationId xmlns:a16="http://schemas.microsoft.com/office/drawing/2014/main" id="{8E26475B-A625-D0FC-70EE-CE0B6E181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DF6CB0-A7BD-BE92-57DC-E22C9CC0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Nedbørsdannelse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B9E1004-AED3-7896-46E3-E00B66337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Hvorfor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regner</a:t>
            </a:r>
            <a:r>
              <a:rPr lang="en-US" dirty="0">
                <a:solidFill>
                  <a:srgbClr val="FFFFFF"/>
                </a:solidFill>
              </a:rPr>
              <a:t> det?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err="1">
                <a:solidFill>
                  <a:srgbClr val="FFFFFF"/>
                </a:solidFill>
              </a:rPr>
              <a:t>Vandbalanceligningen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første</a:t>
            </a:r>
            <a:r>
              <a:rPr lang="en-US" dirty="0">
                <a:solidFill>
                  <a:srgbClr val="FFFFFF"/>
                </a:solidFill>
              </a:rPr>
              <a:t> led! </a:t>
            </a:r>
          </a:p>
        </p:txBody>
      </p:sp>
    </p:spTree>
    <p:extLst>
      <p:ext uri="{BB962C8B-B14F-4D97-AF65-F5344CB8AC3E}">
        <p14:creationId xmlns:p14="http://schemas.microsoft.com/office/powerpoint/2010/main" val="899964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0A56B-7BEC-46D2-7657-432FF5B3E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Vanddampen kondenserer</a:t>
            </a:r>
          </a:p>
        </p:txBody>
      </p:sp>
      <p:pic>
        <p:nvPicPr>
          <p:cNvPr id="3" name="Picture 2" descr="Rain Clouds: How Cool Things Work - NEPA-Visitor">
            <a:extLst>
              <a:ext uri="{FF2B5EF4-FFF2-40B4-BE49-F238E27FC236}">
                <a16:creationId xmlns:a16="http://schemas.microsoft.com/office/drawing/2014/main" id="{8450CE85-F965-4330-D4A3-C991E1CCF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61" y="1064330"/>
            <a:ext cx="8258477" cy="55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BE78EE77-B508-90B2-B4FE-7F1B2770025E}"/>
              </a:ext>
            </a:extLst>
          </p:cNvPr>
          <p:cNvCxnSpPr>
            <a:cxnSpLocks/>
          </p:cNvCxnSpPr>
          <p:nvPr/>
        </p:nvCxnSpPr>
        <p:spPr>
          <a:xfrm flipV="1">
            <a:off x="6095999" y="4573496"/>
            <a:ext cx="0" cy="12466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7DE911D6-B329-2F74-B3B5-7992AD4FB60A}"/>
              </a:ext>
            </a:extLst>
          </p:cNvPr>
          <p:cNvSpPr txBox="1"/>
          <p:nvPr/>
        </p:nvSpPr>
        <p:spPr>
          <a:xfrm>
            <a:off x="5587996" y="5820141"/>
            <a:ext cx="94128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dirty="0"/>
              <a:t>Liquid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6171EE4-00BD-6190-CDDC-378AC1430944}"/>
              </a:ext>
            </a:extLst>
          </p:cNvPr>
          <p:cNvSpPr txBox="1"/>
          <p:nvPr/>
        </p:nvSpPr>
        <p:spPr>
          <a:xfrm>
            <a:off x="5701007" y="4950693"/>
            <a:ext cx="71526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dirty="0"/>
              <a:t>Gas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C7E8FAF-3048-4BB1-3478-2995B37A538B}"/>
              </a:ext>
            </a:extLst>
          </p:cNvPr>
          <p:cNvSpPr txBox="1"/>
          <p:nvPr/>
        </p:nvSpPr>
        <p:spPr>
          <a:xfrm>
            <a:off x="5625358" y="4204164"/>
            <a:ext cx="94128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dirty="0"/>
              <a:t>Liquid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A90FF08A-2D9A-C329-4786-C51C9581E28D}"/>
              </a:ext>
            </a:extLst>
          </p:cNvPr>
          <p:cNvSpPr txBox="1"/>
          <p:nvPr/>
        </p:nvSpPr>
        <p:spPr>
          <a:xfrm>
            <a:off x="4078908" y="1386313"/>
            <a:ext cx="403418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At </a:t>
            </a:r>
            <a:r>
              <a:rPr lang="da-DK" b="1" dirty="0"/>
              <a:t>kondensere</a:t>
            </a:r>
            <a:r>
              <a:rPr lang="da-DK" dirty="0"/>
              <a:t> = </a:t>
            </a:r>
          </a:p>
          <a:p>
            <a:pPr algn="ctr"/>
            <a:r>
              <a:rPr lang="da-DK" dirty="0"/>
              <a:t>At en gas omdannes til flydende form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66F523C7-9394-5E7E-03F0-ED3A87567DC5}"/>
              </a:ext>
            </a:extLst>
          </p:cNvPr>
          <p:cNvSpPr txBox="1"/>
          <p:nvPr/>
        </p:nvSpPr>
        <p:spPr>
          <a:xfrm>
            <a:off x="4078908" y="2544950"/>
            <a:ext cx="403418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dirty="0"/>
              <a:t>som f.eks. når </a:t>
            </a:r>
            <a:r>
              <a:rPr lang="da-DK" sz="2400" b="1" dirty="0"/>
              <a:t>vanddamp</a:t>
            </a:r>
            <a:r>
              <a:rPr lang="da-DK" sz="2400" dirty="0"/>
              <a:t> (g)</a:t>
            </a:r>
            <a:br>
              <a:rPr lang="da-DK" sz="2400" dirty="0"/>
            </a:br>
            <a:r>
              <a:rPr lang="da-DK" sz="2400" dirty="0"/>
              <a:t>omdannes til </a:t>
            </a:r>
            <a:r>
              <a:rPr lang="da-DK" sz="2400" b="1" dirty="0"/>
              <a:t>dråber</a:t>
            </a:r>
            <a:r>
              <a:rPr lang="da-DK" sz="2400" dirty="0"/>
              <a:t> (L) i skyen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60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55F61-D6ED-3A53-6B24-3D387B56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Vanddamp kondenserer – et eksempel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7F85CC3-E8C5-7512-8AE3-A09EC49C6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30" y="1205625"/>
            <a:ext cx="8890502" cy="555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A2DFA26-45D9-8320-620B-B9F809458D49}"/>
              </a:ext>
            </a:extLst>
          </p:cNvPr>
          <p:cNvSpPr txBox="1"/>
          <p:nvPr/>
        </p:nvSpPr>
        <p:spPr>
          <a:xfrm>
            <a:off x="1650407" y="3522242"/>
            <a:ext cx="231005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Den varme luft </a:t>
            </a:r>
            <a:br>
              <a:rPr lang="da-DK" dirty="0"/>
            </a:br>
            <a:r>
              <a:rPr lang="da-DK" dirty="0"/>
              <a:t>indeholder vanddamp </a:t>
            </a:r>
            <a:br>
              <a:rPr lang="da-DK" dirty="0"/>
            </a:br>
            <a:r>
              <a:rPr lang="da-DK" dirty="0"/>
              <a:t>(som er usynligt)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4A72F4A-B1B7-CA9B-0773-136DF2A8F026}"/>
              </a:ext>
            </a:extLst>
          </p:cNvPr>
          <p:cNvSpPr txBox="1"/>
          <p:nvPr/>
        </p:nvSpPr>
        <p:spPr>
          <a:xfrm>
            <a:off x="5140834" y="3522242"/>
            <a:ext cx="1910331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Den iskolde flaske </a:t>
            </a:r>
            <a:br>
              <a:rPr lang="da-DK" dirty="0"/>
            </a:br>
            <a:r>
              <a:rPr lang="da-DK" dirty="0"/>
              <a:t>afkøler luften </a:t>
            </a:r>
            <a:br>
              <a:rPr lang="da-DK" dirty="0"/>
            </a:br>
            <a:r>
              <a:rPr lang="da-DK" dirty="0"/>
              <a:t>omkring flasken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46F4966-7B73-D1C3-E624-979A4B8CA270}"/>
              </a:ext>
            </a:extLst>
          </p:cNvPr>
          <p:cNvSpPr txBox="1"/>
          <p:nvPr/>
        </p:nvSpPr>
        <p:spPr>
          <a:xfrm>
            <a:off x="8344628" y="3513633"/>
            <a:ext cx="197573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Luftens vanddamp </a:t>
            </a:r>
            <a:br>
              <a:rPr lang="da-DK" dirty="0"/>
            </a:br>
            <a:r>
              <a:rPr lang="da-DK" dirty="0"/>
              <a:t>kondenserer til</a:t>
            </a:r>
            <a:br>
              <a:rPr lang="da-DK" dirty="0"/>
            </a:br>
            <a:r>
              <a:rPr lang="da-DK" dirty="0"/>
              <a:t>dråber på flasken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3D1D35E-FBA7-44C2-B503-800A59487CCB}"/>
              </a:ext>
            </a:extLst>
          </p:cNvPr>
          <p:cNvSpPr txBox="1"/>
          <p:nvPr/>
        </p:nvSpPr>
        <p:spPr>
          <a:xfrm>
            <a:off x="1650408" y="4807390"/>
            <a:ext cx="225283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Vanddamp / gas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F73FA60-510A-D226-09C6-5C3A4AE9D028}"/>
              </a:ext>
            </a:extLst>
          </p:cNvPr>
          <p:cNvSpPr txBox="1"/>
          <p:nvPr/>
        </p:nvSpPr>
        <p:spPr>
          <a:xfrm>
            <a:off x="8344628" y="4835653"/>
            <a:ext cx="197573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Flydende form</a:t>
            </a:r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E6D12575-7486-BAE6-BE9F-7A4980C94E7E}"/>
              </a:ext>
            </a:extLst>
          </p:cNvPr>
          <p:cNvCxnSpPr/>
          <p:nvPr/>
        </p:nvCxnSpPr>
        <p:spPr>
          <a:xfrm>
            <a:off x="3693814" y="4979406"/>
            <a:ext cx="481644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55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0DB21-031B-8E35-87FA-9EF66D161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afkøles luften og kondenserer</a:t>
            </a:r>
          </a:p>
        </p:txBody>
      </p:sp>
      <p:pic>
        <p:nvPicPr>
          <p:cNvPr id="5122" name="Picture 2" descr="Rain Clouds: How Cool Things Work - NEPA-Visitor">
            <a:extLst>
              <a:ext uri="{FF2B5EF4-FFF2-40B4-BE49-F238E27FC236}">
                <a16:creationId xmlns:a16="http://schemas.microsoft.com/office/drawing/2014/main" id="{77C7DD9E-9CE7-819C-723A-1FF456E4E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30" y="1156701"/>
            <a:ext cx="8258477" cy="55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8B6F560D-DBF8-1734-47B7-38EBD5C3D8D0}"/>
              </a:ext>
            </a:extLst>
          </p:cNvPr>
          <p:cNvCxnSpPr>
            <a:cxnSpLocks/>
          </p:cNvCxnSpPr>
          <p:nvPr/>
        </p:nvCxnSpPr>
        <p:spPr>
          <a:xfrm flipV="1">
            <a:off x="11601873" y="1344058"/>
            <a:ext cx="0" cy="52391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felt 4">
            <a:extLst>
              <a:ext uri="{FF2B5EF4-FFF2-40B4-BE49-F238E27FC236}">
                <a16:creationId xmlns:a16="http://schemas.microsoft.com/office/drawing/2014/main" id="{D8D0AC63-25B9-C8BB-58D2-E1CB437E322C}"/>
              </a:ext>
            </a:extLst>
          </p:cNvPr>
          <p:cNvSpPr txBox="1"/>
          <p:nvPr/>
        </p:nvSpPr>
        <p:spPr>
          <a:xfrm>
            <a:off x="8960811" y="4048973"/>
            <a:ext cx="2452915" cy="646331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Lufttrykket falder </a:t>
            </a:r>
            <a:br>
              <a:rPr lang="da-DK" dirty="0"/>
            </a:br>
            <a:r>
              <a:rPr lang="da-DK" dirty="0"/>
              <a:t>med højden over jorden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574298B-9C35-941C-220A-C3E6DDF7F952}"/>
              </a:ext>
            </a:extLst>
          </p:cNvPr>
          <p:cNvSpPr txBox="1"/>
          <p:nvPr/>
        </p:nvSpPr>
        <p:spPr>
          <a:xfrm>
            <a:off x="8923925" y="5600484"/>
            <a:ext cx="245290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u="sng" dirty="0">
                <a:solidFill>
                  <a:schemeClr val="bg1"/>
                </a:solidFill>
              </a:rPr>
              <a:t>Højere</a:t>
            </a:r>
            <a:r>
              <a:rPr lang="da-DK" dirty="0">
                <a:solidFill>
                  <a:schemeClr val="bg1"/>
                </a:solidFill>
              </a:rPr>
              <a:t> lufttryk 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og højere temperatur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6DE64EF-DA4A-8D1F-4BE1-1136C7398E8B}"/>
              </a:ext>
            </a:extLst>
          </p:cNvPr>
          <p:cNvSpPr txBox="1"/>
          <p:nvPr/>
        </p:nvSpPr>
        <p:spPr>
          <a:xfrm>
            <a:off x="8896143" y="2817945"/>
            <a:ext cx="2452911" cy="646331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Når lufttrykket falder, </a:t>
            </a:r>
            <a:br>
              <a:rPr lang="da-DK" dirty="0"/>
            </a:br>
            <a:r>
              <a:rPr lang="da-DK" dirty="0"/>
              <a:t>så falder temperaturen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0B900AA-F657-791F-24F9-8FF4A9A0AAFA}"/>
              </a:ext>
            </a:extLst>
          </p:cNvPr>
          <p:cNvSpPr txBox="1"/>
          <p:nvPr/>
        </p:nvSpPr>
        <p:spPr>
          <a:xfrm>
            <a:off x="8896143" y="1245272"/>
            <a:ext cx="245290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u="sng" dirty="0">
                <a:solidFill>
                  <a:schemeClr val="bg1"/>
                </a:solidFill>
              </a:rPr>
              <a:t>Lavere</a:t>
            </a:r>
            <a:r>
              <a:rPr lang="da-DK" dirty="0">
                <a:solidFill>
                  <a:schemeClr val="bg1"/>
                </a:solidFill>
              </a:rPr>
              <a:t> lufttryk  og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lavere  temperatur </a:t>
            </a:r>
          </a:p>
        </p:txBody>
      </p:sp>
      <p:sp>
        <p:nvSpPr>
          <p:cNvPr id="10" name="Pil: nedad 9">
            <a:extLst>
              <a:ext uri="{FF2B5EF4-FFF2-40B4-BE49-F238E27FC236}">
                <a16:creationId xmlns:a16="http://schemas.microsoft.com/office/drawing/2014/main" id="{276B5F2F-959E-F295-0347-F0E29059CE90}"/>
              </a:ext>
            </a:extLst>
          </p:cNvPr>
          <p:cNvSpPr/>
          <p:nvPr/>
        </p:nvSpPr>
        <p:spPr>
          <a:xfrm rot="10800000">
            <a:off x="9837750" y="3538986"/>
            <a:ext cx="634479" cy="3732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004DBB6-BC62-4B11-5D53-8A496E064A13}"/>
              </a:ext>
            </a:extLst>
          </p:cNvPr>
          <p:cNvSpPr txBox="1"/>
          <p:nvPr/>
        </p:nvSpPr>
        <p:spPr>
          <a:xfrm>
            <a:off x="4975146" y="5923650"/>
            <a:ext cx="216373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Når luften opvarmes </a:t>
            </a:r>
          </a:p>
        </p:txBody>
      </p:sp>
      <p:sp>
        <p:nvSpPr>
          <p:cNvPr id="12" name="Pil: opadgående 11">
            <a:extLst>
              <a:ext uri="{FF2B5EF4-FFF2-40B4-BE49-F238E27FC236}">
                <a16:creationId xmlns:a16="http://schemas.microsoft.com/office/drawing/2014/main" id="{55FD3A76-562F-3E8A-9DC3-BAA850D1CD6C}"/>
              </a:ext>
            </a:extLst>
          </p:cNvPr>
          <p:cNvSpPr/>
          <p:nvPr/>
        </p:nvSpPr>
        <p:spPr>
          <a:xfrm>
            <a:off x="5730438" y="5495731"/>
            <a:ext cx="578498" cy="3172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341F7DE-78FE-ABDB-FE56-CD3217AC924F}"/>
              </a:ext>
            </a:extLst>
          </p:cNvPr>
          <p:cNvSpPr txBox="1"/>
          <p:nvPr/>
        </p:nvSpPr>
        <p:spPr>
          <a:xfrm>
            <a:off x="4050867" y="5087717"/>
            <a:ext cx="40050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Udvider luften sig </a:t>
            </a:r>
            <a:r>
              <a:rPr lang="da-DK" dirty="0">
                <a:sym typeface="Wingdings" panose="05000000000000000000" pitchFamily="2" charset="2"/>
              </a:rPr>
              <a:t> luften bliver lettere</a:t>
            </a:r>
            <a:endParaRPr lang="da-DK" dirty="0"/>
          </a:p>
        </p:txBody>
      </p:sp>
      <p:sp>
        <p:nvSpPr>
          <p:cNvPr id="14" name="Pil: opadgående 13">
            <a:extLst>
              <a:ext uri="{FF2B5EF4-FFF2-40B4-BE49-F238E27FC236}">
                <a16:creationId xmlns:a16="http://schemas.microsoft.com/office/drawing/2014/main" id="{CE5D15C4-F175-E855-EA7E-02AC5BD1585C}"/>
              </a:ext>
            </a:extLst>
          </p:cNvPr>
          <p:cNvSpPr/>
          <p:nvPr/>
        </p:nvSpPr>
        <p:spPr>
          <a:xfrm>
            <a:off x="5764121" y="4621116"/>
            <a:ext cx="578498" cy="3172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599EB39-398E-00AC-F955-A9688BF76ADF}"/>
              </a:ext>
            </a:extLst>
          </p:cNvPr>
          <p:cNvSpPr txBox="1"/>
          <p:nvPr/>
        </p:nvSpPr>
        <p:spPr>
          <a:xfrm>
            <a:off x="4293326" y="4126929"/>
            <a:ext cx="360534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b="1" dirty="0"/>
              <a:t>Luften stiger op og afkøles </a:t>
            </a:r>
          </a:p>
        </p:txBody>
      </p:sp>
      <p:sp>
        <p:nvSpPr>
          <p:cNvPr id="16" name="Pil: opadgående 15">
            <a:extLst>
              <a:ext uri="{FF2B5EF4-FFF2-40B4-BE49-F238E27FC236}">
                <a16:creationId xmlns:a16="http://schemas.microsoft.com/office/drawing/2014/main" id="{ED988939-5C26-0744-6727-8ABD5AB8DD02}"/>
              </a:ext>
            </a:extLst>
          </p:cNvPr>
          <p:cNvSpPr/>
          <p:nvPr/>
        </p:nvSpPr>
        <p:spPr>
          <a:xfrm>
            <a:off x="5764121" y="3740367"/>
            <a:ext cx="578498" cy="3172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ECC4A61E-5D04-5439-F27E-DDDBAC37D46D}"/>
              </a:ext>
            </a:extLst>
          </p:cNvPr>
          <p:cNvSpPr txBox="1"/>
          <p:nvPr/>
        </p:nvSpPr>
        <p:spPr>
          <a:xfrm>
            <a:off x="4844288" y="3279610"/>
            <a:ext cx="241816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Skydannelse og nedbør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7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4AF0B-5548-43D7-9464-5A3C69A15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Luftens mætningskurve </a:t>
            </a:r>
            <a:br>
              <a:rPr lang="da-DK" dirty="0"/>
            </a:br>
            <a:r>
              <a:rPr lang="da-DK" dirty="0"/>
              <a:t>og den relative Luftfugtighed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75AC659-CB3D-48C4-9CD7-C5D8A01E7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0981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1811F-734C-F1FA-7E96-0796DD06E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Temperatur og vanddamp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64B8BA-8008-280F-8DA8-40B1C34FB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22" y="1686778"/>
            <a:ext cx="4562475" cy="45624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A8E5905B-87EF-D6B3-35B2-37B5A5F4C515}"/>
              </a:ext>
            </a:extLst>
          </p:cNvPr>
          <p:cNvSpPr txBox="1"/>
          <p:nvPr/>
        </p:nvSpPr>
        <p:spPr>
          <a:xfrm>
            <a:off x="6501870" y="1686778"/>
            <a:ext cx="5315172" cy="36933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Luftens mætningskurve illustrerer en FYSISK LOV: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4519275-EE13-F491-22DA-12AD97016122}"/>
              </a:ext>
            </a:extLst>
          </p:cNvPr>
          <p:cNvSpPr txBox="1"/>
          <p:nvPr/>
        </p:nvSpPr>
        <p:spPr>
          <a:xfrm>
            <a:off x="6501869" y="2390115"/>
            <a:ext cx="5315173" cy="70788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/>
              <a:t>Jo varmere en luftmasse er,</a:t>
            </a:r>
            <a:br>
              <a:rPr lang="da-DK" sz="2000" b="1" dirty="0"/>
            </a:br>
            <a:r>
              <a:rPr lang="da-DK" sz="2000" b="1" dirty="0"/>
              <a:t>jo mere vanddamp </a:t>
            </a:r>
            <a:r>
              <a:rPr lang="da-DK" sz="2000" b="1" i="1" u="sng" dirty="0"/>
              <a:t>kan</a:t>
            </a:r>
            <a:r>
              <a:rPr lang="da-DK" sz="2000" b="1" dirty="0"/>
              <a:t> luften indeholde</a:t>
            </a: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F59A5CF2-A6A8-CA4D-D2E1-23E6040F2B35}"/>
              </a:ext>
            </a:extLst>
          </p:cNvPr>
          <p:cNvCxnSpPr/>
          <p:nvPr/>
        </p:nvCxnSpPr>
        <p:spPr>
          <a:xfrm flipV="1">
            <a:off x="5205743" y="3612333"/>
            <a:ext cx="0" cy="19555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559934D8-659B-0D9E-2709-227E31D11917}"/>
              </a:ext>
            </a:extLst>
          </p:cNvPr>
          <p:cNvCxnSpPr>
            <a:cxnSpLocks/>
          </p:cNvCxnSpPr>
          <p:nvPr/>
        </p:nvCxnSpPr>
        <p:spPr>
          <a:xfrm flipH="1">
            <a:off x="2046083" y="3648545"/>
            <a:ext cx="315966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58869B80-FC08-5170-1B40-09AEDB26DF1D}"/>
              </a:ext>
            </a:extLst>
          </p:cNvPr>
          <p:cNvSpPr txBox="1"/>
          <p:nvPr/>
        </p:nvSpPr>
        <p:spPr>
          <a:xfrm>
            <a:off x="6501871" y="3275875"/>
            <a:ext cx="5315172" cy="92333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Eksempel</a:t>
            </a:r>
            <a:r>
              <a:rPr lang="da-DK" dirty="0"/>
              <a:t>: </a:t>
            </a:r>
            <a:br>
              <a:rPr lang="da-DK" dirty="0"/>
            </a:br>
            <a:r>
              <a:rPr lang="da-DK" dirty="0"/>
              <a:t>Hvis luften er 30 °C varm, </a:t>
            </a:r>
            <a:br>
              <a:rPr lang="da-DK" dirty="0"/>
            </a:br>
            <a:r>
              <a:rPr lang="da-DK" dirty="0"/>
              <a:t>kan den maksimalt indeholde ca. 29 g. vand / m3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7AF8641A-0346-5FE0-F14F-D1597DAB1931}"/>
              </a:ext>
            </a:extLst>
          </p:cNvPr>
          <p:cNvSpPr txBox="1"/>
          <p:nvPr/>
        </p:nvSpPr>
        <p:spPr>
          <a:xfrm>
            <a:off x="6501870" y="4495640"/>
            <a:ext cx="5315173" cy="92333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Hvis luften indeholder den maksimale mængde </a:t>
            </a:r>
            <a:br>
              <a:rPr lang="da-DK" dirty="0"/>
            </a:br>
            <a:r>
              <a:rPr lang="da-DK" dirty="0"/>
              <a:t>vanddamp, siger vi at luften er </a:t>
            </a:r>
            <a:r>
              <a:rPr lang="da-DK" b="1" u="sng" dirty="0"/>
              <a:t>mættet</a:t>
            </a:r>
            <a:r>
              <a:rPr lang="da-DK" dirty="0"/>
              <a:t> med vanddamp</a:t>
            </a:r>
            <a:br>
              <a:rPr lang="da-DK" dirty="0"/>
            </a:br>
            <a:r>
              <a:rPr lang="da-DK" dirty="0"/>
              <a:t>dvs. at luftfugtigheden er </a:t>
            </a:r>
            <a:r>
              <a:rPr lang="da-DK" b="1" dirty="0"/>
              <a:t>100%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47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1811F-734C-F1FA-7E96-0796DD06E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Luftfugtighed og nedbør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64B8BA-8008-280F-8DA8-40B1C34FB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22" y="1686778"/>
            <a:ext cx="4562475" cy="45624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F59A5CF2-A6A8-CA4D-D2E1-23E6040F2B35}"/>
              </a:ext>
            </a:extLst>
          </p:cNvPr>
          <p:cNvCxnSpPr/>
          <p:nvPr/>
        </p:nvCxnSpPr>
        <p:spPr>
          <a:xfrm flipV="1">
            <a:off x="5205743" y="3612333"/>
            <a:ext cx="0" cy="19555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559934D8-659B-0D9E-2709-227E31D11917}"/>
              </a:ext>
            </a:extLst>
          </p:cNvPr>
          <p:cNvCxnSpPr>
            <a:cxnSpLocks/>
          </p:cNvCxnSpPr>
          <p:nvPr/>
        </p:nvCxnSpPr>
        <p:spPr>
          <a:xfrm flipH="1">
            <a:off x="2046083" y="3648545"/>
            <a:ext cx="315966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felt 4">
            <a:extLst>
              <a:ext uri="{FF2B5EF4-FFF2-40B4-BE49-F238E27FC236}">
                <a16:creationId xmlns:a16="http://schemas.microsoft.com/office/drawing/2014/main" id="{2E0C1C92-A0BD-6DDC-E962-B1F11210728A}"/>
              </a:ext>
            </a:extLst>
          </p:cNvPr>
          <p:cNvSpPr txBox="1"/>
          <p:nvPr/>
        </p:nvSpPr>
        <p:spPr>
          <a:xfrm>
            <a:off x="6624210" y="1686778"/>
            <a:ext cx="4826969" cy="36933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Figuren viser også en anden ting: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8831D82C-06C7-4F9C-C462-5B69BDEA2EC6}"/>
              </a:ext>
            </a:extLst>
          </p:cNvPr>
          <p:cNvSpPr txBox="1"/>
          <p:nvPr/>
        </p:nvSpPr>
        <p:spPr>
          <a:xfrm>
            <a:off x="6628819" y="2298234"/>
            <a:ext cx="4826969" cy="369332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At en luftmasse skal </a:t>
            </a:r>
            <a:r>
              <a:rPr lang="da-DK" b="1" u="sng" dirty="0"/>
              <a:t>afkøles</a:t>
            </a:r>
            <a:r>
              <a:rPr lang="da-DK" b="1" dirty="0"/>
              <a:t> for at give nedbør</a:t>
            </a: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8EAE0C24-A0E5-8147-8C98-FF641094CFC0}"/>
              </a:ext>
            </a:extLst>
          </p:cNvPr>
          <p:cNvCxnSpPr/>
          <p:nvPr/>
        </p:nvCxnSpPr>
        <p:spPr>
          <a:xfrm flipV="1">
            <a:off x="4581329" y="4469363"/>
            <a:ext cx="0" cy="10985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C68D5DBD-98B1-190D-1C57-037FDDA56454}"/>
              </a:ext>
            </a:extLst>
          </p:cNvPr>
          <p:cNvCxnSpPr>
            <a:cxnSpLocks/>
          </p:cNvCxnSpPr>
          <p:nvPr/>
        </p:nvCxnSpPr>
        <p:spPr>
          <a:xfrm flipH="1">
            <a:off x="2046083" y="4469363"/>
            <a:ext cx="25632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felt 16">
            <a:extLst>
              <a:ext uri="{FF2B5EF4-FFF2-40B4-BE49-F238E27FC236}">
                <a16:creationId xmlns:a16="http://schemas.microsoft.com/office/drawing/2014/main" id="{4E20CF2D-99FD-9F1D-301D-6FC437610497}"/>
              </a:ext>
            </a:extLst>
          </p:cNvPr>
          <p:cNvSpPr txBox="1"/>
          <p:nvPr/>
        </p:nvSpPr>
        <p:spPr>
          <a:xfrm>
            <a:off x="6624211" y="3002214"/>
            <a:ext cx="4831578" cy="92333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Hvis luftmassen afkøles fra f.eks. 30 °C  til 20 °C , så kan luften nu kun indeholde </a:t>
            </a:r>
            <a:br>
              <a:rPr lang="da-DK" dirty="0"/>
            </a:br>
            <a:r>
              <a:rPr lang="da-DK" dirty="0"/>
              <a:t>ca. 17 g. vand / m3</a:t>
            </a:r>
          </a:p>
        </p:txBody>
      </p:sp>
      <p:pic>
        <p:nvPicPr>
          <p:cNvPr id="18" name="Grafik 17" descr="Regn">
            <a:extLst>
              <a:ext uri="{FF2B5EF4-FFF2-40B4-BE49-F238E27FC236}">
                <a16:creationId xmlns:a16="http://schemas.microsoft.com/office/drawing/2014/main" id="{16E55073-15A7-9518-4929-31C5CC326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6207" y="3570416"/>
            <a:ext cx="1019691" cy="1019691"/>
          </a:xfrm>
          <a:prstGeom prst="rect">
            <a:avLst/>
          </a:prstGeom>
        </p:spPr>
      </p:pic>
      <p:sp>
        <p:nvSpPr>
          <p:cNvPr id="19" name="Pil: nedad 18">
            <a:extLst>
              <a:ext uri="{FF2B5EF4-FFF2-40B4-BE49-F238E27FC236}">
                <a16:creationId xmlns:a16="http://schemas.microsoft.com/office/drawing/2014/main" id="{95CF018B-C43C-A394-B3F9-CDCB39783EFA}"/>
              </a:ext>
            </a:extLst>
          </p:cNvPr>
          <p:cNvSpPr/>
          <p:nvPr/>
        </p:nvSpPr>
        <p:spPr>
          <a:xfrm>
            <a:off x="8560165" y="4081251"/>
            <a:ext cx="959668" cy="3078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F4051A13-DA5B-7B70-AC77-B81DF3E104A1}"/>
              </a:ext>
            </a:extLst>
          </p:cNvPr>
          <p:cNvSpPr txBox="1"/>
          <p:nvPr/>
        </p:nvSpPr>
        <p:spPr>
          <a:xfrm>
            <a:off x="6624210" y="4496899"/>
            <a:ext cx="4831579" cy="64633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Luften må derfor skille sig af med noget af vandet</a:t>
            </a:r>
            <a:br>
              <a:rPr lang="da-DK" dirty="0"/>
            </a:br>
            <a:r>
              <a:rPr lang="da-DK" dirty="0"/>
              <a:t>nemlig 29-17 – altså 12 g vand / m3</a:t>
            </a:r>
          </a:p>
        </p:txBody>
      </p:sp>
      <p:pic>
        <p:nvPicPr>
          <p:cNvPr id="21" name="Grafik 20" descr="Regn">
            <a:extLst>
              <a:ext uri="{FF2B5EF4-FFF2-40B4-BE49-F238E27FC236}">
                <a16:creationId xmlns:a16="http://schemas.microsoft.com/office/drawing/2014/main" id="{23DEA8D6-E9DB-F95A-3DC1-4574D8509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8927" y="5235882"/>
            <a:ext cx="1019691" cy="1019691"/>
          </a:xfrm>
          <a:prstGeom prst="rect">
            <a:avLst/>
          </a:prstGeom>
        </p:spPr>
      </p:pic>
      <p:grpSp>
        <p:nvGrpSpPr>
          <p:cNvPr id="25" name="Gruppe 24">
            <a:extLst>
              <a:ext uri="{FF2B5EF4-FFF2-40B4-BE49-F238E27FC236}">
                <a16:creationId xmlns:a16="http://schemas.microsoft.com/office/drawing/2014/main" id="{FE35EE8E-F4A3-B323-78E7-481687F421EA}"/>
              </a:ext>
            </a:extLst>
          </p:cNvPr>
          <p:cNvGrpSpPr/>
          <p:nvPr/>
        </p:nvGrpSpPr>
        <p:grpSpPr>
          <a:xfrm>
            <a:off x="4418120" y="5683332"/>
            <a:ext cx="980568" cy="316252"/>
            <a:chOff x="4418120" y="5683332"/>
            <a:chExt cx="980568" cy="316252"/>
          </a:xfrm>
        </p:grpSpPr>
        <p:cxnSp>
          <p:nvCxnSpPr>
            <p:cNvPr id="12" name="Lige pilforbindelse 11">
              <a:extLst>
                <a:ext uri="{FF2B5EF4-FFF2-40B4-BE49-F238E27FC236}">
                  <a16:creationId xmlns:a16="http://schemas.microsoft.com/office/drawing/2014/main" id="{6C9561DB-41DE-3E7A-84F1-570EDB0D3F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2830" y="5841457"/>
              <a:ext cx="3071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FAA88096-F61D-E023-BDAE-03B7BE520447}"/>
                </a:ext>
              </a:extLst>
            </p:cNvPr>
            <p:cNvSpPr/>
            <p:nvPr/>
          </p:nvSpPr>
          <p:spPr>
            <a:xfrm>
              <a:off x="5073978" y="5683333"/>
              <a:ext cx="324710" cy="3162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63CD7038-F921-C82A-4E05-A94E678B6CCF}"/>
                </a:ext>
              </a:extLst>
            </p:cNvPr>
            <p:cNvSpPr/>
            <p:nvPr/>
          </p:nvSpPr>
          <p:spPr>
            <a:xfrm>
              <a:off x="4418120" y="5683332"/>
              <a:ext cx="324710" cy="316251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78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8AE74896-5D6A-DC84-BAA2-CD8181175347}"/>
              </a:ext>
            </a:extLst>
          </p:cNvPr>
          <p:cNvSpPr/>
          <p:nvPr/>
        </p:nvSpPr>
        <p:spPr>
          <a:xfrm>
            <a:off x="2860896" y="1271609"/>
            <a:ext cx="6010628" cy="408768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6498C3-2D0E-F129-C7E2-F7574C2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Taksonomi  - de tre niveauer:</a:t>
            </a: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B02943E8-E5D5-5833-BB30-88C3CE696276}"/>
              </a:ext>
            </a:extLst>
          </p:cNvPr>
          <p:cNvGrpSpPr/>
          <p:nvPr/>
        </p:nvGrpSpPr>
        <p:grpSpPr>
          <a:xfrm>
            <a:off x="4763225" y="3763978"/>
            <a:ext cx="2097652" cy="485387"/>
            <a:chOff x="4147589" y="3429000"/>
            <a:chExt cx="2097652" cy="485387"/>
          </a:xfrm>
          <a:solidFill>
            <a:schemeClr val="bg1"/>
          </a:solidFill>
        </p:grpSpPr>
        <p:sp>
          <p:nvSpPr>
            <p:cNvPr id="4" name="Tekstfelt 3">
              <a:extLst>
                <a:ext uri="{FF2B5EF4-FFF2-40B4-BE49-F238E27FC236}">
                  <a16:creationId xmlns:a16="http://schemas.microsoft.com/office/drawing/2014/main" id="{4A59BEC7-EC18-A43B-C986-B943627C6DCA}"/>
                </a:ext>
              </a:extLst>
            </p:cNvPr>
            <p:cNvSpPr txBox="1"/>
            <p:nvPr/>
          </p:nvSpPr>
          <p:spPr>
            <a:xfrm>
              <a:off x="4695714" y="3439597"/>
              <a:ext cx="1549527" cy="369332"/>
            </a:xfrm>
            <a:prstGeom prst="rect">
              <a:avLst/>
            </a:prstGeom>
            <a:grpFill/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At forklare …..</a:t>
              </a:r>
            </a:p>
          </p:txBody>
        </p:sp>
        <p:pic>
          <p:nvPicPr>
            <p:cNvPr id="8" name="Grafik 7" descr="Badge med massiv udfyldning">
              <a:extLst>
                <a:ext uri="{FF2B5EF4-FFF2-40B4-BE49-F238E27FC236}">
                  <a16:creationId xmlns:a16="http://schemas.microsoft.com/office/drawing/2014/main" id="{601425E0-1B59-8650-4B05-5F3E626AC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47589" y="3429000"/>
              <a:ext cx="485387" cy="485387"/>
            </a:xfrm>
            <a:prstGeom prst="rect">
              <a:avLst/>
            </a:prstGeom>
          </p:spPr>
        </p:pic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B4574331-5576-73F9-07B5-DDCF4B972E43}"/>
              </a:ext>
            </a:extLst>
          </p:cNvPr>
          <p:cNvGrpSpPr/>
          <p:nvPr/>
        </p:nvGrpSpPr>
        <p:grpSpPr>
          <a:xfrm>
            <a:off x="4763225" y="2982954"/>
            <a:ext cx="2073252" cy="485387"/>
            <a:chOff x="4147590" y="2593362"/>
            <a:chExt cx="2073252" cy="485387"/>
          </a:xfrm>
          <a:solidFill>
            <a:schemeClr val="bg1"/>
          </a:solidFill>
        </p:grpSpPr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025954EE-86BA-2E23-A89E-BEBC90637B84}"/>
                </a:ext>
              </a:extLst>
            </p:cNvPr>
            <p:cNvSpPr txBox="1"/>
            <p:nvPr/>
          </p:nvSpPr>
          <p:spPr>
            <a:xfrm>
              <a:off x="4719277" y="2611142"/>
              <a:ext cx="1501565" cy="369332"/>
            </a:xfrm>
            <a:prstGeom prst="rect">
              <a:avLst/>
            </a:prstGeom>
            <a:grpFill/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At vurdere …..</a:t>
              </a:r>
            </a:p>
          </p:txBody>
        </p:sp>
        <p:pic>
          <p:nvPicPr>
            <p:cNvPr id="10" name="Grafik 9" descr="Badge 3 med massiv udfyldning">
              <a:extLst>
                <a:ext uri="{FF2B5EF4-FFF2-40B4-BE49-F238E27FC236}">
                  <a16:creationId xmlns:a16="http://schemas.microsoft.com/office/drawing/2014/main" id="{1225DF6A-609A-F4FD-7FA1-0BF756456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47590" y="2593362"/>
              <a:ext cx="485387" cy="485387"/>
            </a:xfrm>
            <a:prstGeom prst="rect">
              <a:avLst/>
            </a:prstGeom>
          </p:spPr>
        </p:pic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5DC54C0E-9877-BCE8-DDF0-5162811A16D1}"/>
              </a:ext>
            </a:extLst>
          </p:cNvPr>
          <p:cNvGrpSpPr/>
          <p:nvPr/>
        </p:nvGrpSpPr>
        <p:grpSpPr>
          <a:xfrm>
            <a:off x="4763224" y="4561636"/>
            <a:ext cx="2097653" cy="485387"/>
            <a:chOff x="4147588" y="4226658"/>
            <a:chExt cx="2097653" cy="485387"/>
          </a:xfrm>
          <a:solidFill>
            <a:schemeClr val="bg1"/>
          </a:solidFill>
        </p:grpSpPr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C9BE7FFA-F39E-D849-C6F0-F8E30136AFAC}"/>
                </a:ext>
              </a:extLst>
            </p:cNvPr>
            <p:cNvSpPr txBox="1"/>
            <p:nvPr/>
          </p:nvSpPr>
          <p:spPr>
            <a:xfrm>
              <a:off x="4694880" y="4268052"/>
              <a:ext cx="1550361" cy="369332"/>
            </a:xfrm>
            <a:prstGeom prst="rect">
              <a:avLst/>
            </a:prstGeom>
            <a:grpFill/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At beskrive …..</a:t>
              </a:r>
            </a:p>
          </p:txBody>
        </p:sp>
        <p:pic>
          <p:nvPicPr>
            <p:cNvPr id="12" name="Grafik 11" descr="Badge 1 med massiv udfyldning">
              <a:extLst>
                <a:ext uri="{FF2B5EF4-FFF2-40B4-BE49-F238E27FC236}">
                  <a16:creationId xmlns:a16="http://schemas.microsoft.com/office/drawing/2014/main" id="{7B5C43AF-D0CA-BC8F-F29E-97AA33B81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47588" y="4226658"/>
              <a:ext cx="485387" cy="485387"/>
            </a:xfrm>
            <a:prstGeom prst="rect">
              <a:avLst/>
            </a:prstGeom>
          </p:spPr>
        </p:pic>
      </p:grp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0633F3FB-40BD-E6B4-A93B-59F91CA4F848}"/>
              </a:ext>
            </a:extLst>
          </p:cNvPr>
          <p:cNvCxnSpPr/>
          <p:nvPr/>
        </p:nvCxnSpPr>
        <p:spPr>
          <a:xfrm flipV="1">
            <a:off x="2596596" y="1271609"/>
            <a:ext cx="2833820" cy="3775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felt 15">
            <a:extLst>
              <a:ext uri="{FF2B5EF4-FFF2-40B4-BE49-F238E27FC236}">
                <a16:creationId xmlns:a16="http://schemas.microsoft.com/office/drawing/2014/main" id="{3D2FE21A-4C22-4D93-5DDD-ADF472F57245}"/>
              </a:ext>
            </a:extLst>
          </p:cNvPr>
          <p:cNvSpPr txBox="1"/>
          <p:nvPr/>
        </p:nvSpPr>
        <p:spPr>
          <a:xfrm rot="18399771">
            <a:off x="2180190" y="2988358"/>
            <a:ext cx="3575017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Stigende faglighed / selvstændighed</a:t>
            </a:r>
          </a:p>
        </p:txBody>
      </p:sp>
      <p:sp>
        <p:nvSpPr>
          <p:cNvPr id="19" name="Taleboble: oval 18">
            <a:extLst>
              <a:ext uri="{FF2B5EF4-FFF2-40B4-BE49-F238E27FC236}">
                <a16:creationId xmlns:a16="http://schemas.microsoft.com/office/drawing/2014/main" id="{0A37B29E-B741-DA7C-EAC0-39F0514BBAED}"/>
              </a:ext>
            </a:extLst>
          </p:cNvPr>
          <p:cNvSpPr/>
          <p:nvPr/>
        </p:nvSpPr>
        <p:spPr>
          <a:xfrm>
            <a:off x="7248330" y="4858603"/>
            <a:ext cx="3622913" cy="1455576"/>
          </a:xfrm>
          <a:prstGeom prst="wedgeEllipseCallout">
            <a:avLst>
              <a:gd name="adj1" fmla="val -61009"/>
              <a:gd name="adj2" fmla="val -541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At beskrive vandets kredsløb med anvendelse af faglige begreber </a:t>
            </a:r>
          </a:p>
        </p:txBody>
      </p:sp>
      <p:sp>
        <p:nvSpPr>
          <p:cNvPr id="20" name="Taleboble: oval 19">
            <a:extLst>
              <a:ext uri="{FF2B5EF4-FFF2-40B4-BE49-F238E27FC236}">
                <a16:creationId xmlns:a16="http://schemas.microsoft.com/office/drawing/2014/main" id="{6EE4614A-B566-42FE-4E05-4AA0B51BBA87}"/>
              </a:ext>
            </a:extLst>
          </p:cNvPr>
          <p:cNvSpPr/>
          <p:nvPr/>
        </p:nvSpPr>
        <p:spPr>
          <a:xfrm>
            <a:off x="7932575" y="2578792"/>
            <a:ext cx="3622913" cy="1982844"/>
          </a:xfrm>
          <a:prstGeom prst="wedgeEllipseCallout">
            <a:avLst>
              <a:gd name="adj1" fmla="val -81870"/>
              <a:gd name="adj2" fmla="val 223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At forklare hvorfor det regner, hvorfor der er fordampning, nedbørsoverskud, afstrømning osv.</a:t>
            </a:r>
            <a:br>
              <a:rPr lang="da-DK" dirty="0">
                <a:solidFill>
                  <a:schemeClr val="tx1"/>
                </a:solidFill>
              </a:rPr>
            </a:b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1" name="Taleboble: oval 20">
            <a:extLst>
              <a:ext uri="{FF2B5EF4-FFF2-40B4-BE49-F238E27FC236}">
                <a16:creationId xmlns:a16="http://schemas.microsoft.com/office/drawing/2014/main" id="{368EE9D2-DA78-3FDA-2891-486D1C472FB6}"/>
              </a:ext>
            </a:extLst>
          </p:cNvPr>
          <p:cNvSpPr/>
          <p:nvPr/>
        </p:nvSpPr>
        <p:spPr>
          <a:xfrm>
            <a:off x="6634661" y="1157457"/>
            <a:ext cx="3622913" cy="1455576"/>
          </a:xfrm>
          <a:prstGeom prst="wedgeEllipseCallout">
            <a:avLst>
              <a:gd name="adj1" fmla="val -51737"/>
              <a:gd name="adj2" fmla="val 8493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At vurdere konsekvenser af f. eks. den under- eller overjordiske afstrømning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25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1811F-734C-F1FA-7E96-0796DD06E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Absolut- og relativ luftfugtighed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64B8BA-8008-280F-8DA8-40B1C34FB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22" y="1686778"/>
            <a:ext cx="4562475" cy="45624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F59A5CF2-A6A8-CA4D-D2E1-23E6040F2B35}"/>
              </a:ext>
            </a:extLst>
          </p:cNvPr>
          <p:cNvCxnSpPr>
            <a:cxnSpLocks/>
          </p:cNvCxnSpPr>
          <p:nvPr/>
        </p:nvCxnSpPr>
        <p:spPr>
          <a:xfrm flipV="1">
            <a:off x="5205743" y="3648545"/>
            <a:ext cx="0" cy="19617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559934D8-659B-0D9E-2709-227E31D11917}"/>
              </a:ext>
            </a:extLst>
          </p:cNvPr>
          <p:cNvCxnSpPr>
            <a:cxnSpLocks/>
          </p:cNvCxnSpPr>
          <p:nvPr/>
        </p:nvCxnSpPr>
        <p:spPr>
          <a:xfrm flipH="1">
            <a:off x="2046083" y="3648545"/>
            <a:ext cx="315966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felt 2">
            <a:extLst>
              <a:ext uri="{FF2B5EF4-FFF2-40B4-BE49-F238E27FC236}">
                <a16:creationId xmlns:a16="http://schemas.microsoft.com/office/drawing/2014/main" id="{5AFE2C2C-384E-0D70-6CA1-F52EF1D25172}"/>
              </a:ext>
            </a:extLst>
          </p:cNvPr>
          <p:cNvSpPr txBox="1"/>
          <p:nvPr/>
        </p:nvSpPr>
        <p:spPr>
          <a:xfrm>
            <a:off x="6538465" y="1445624"/>
            <a:ext cx="4445250" cy="92333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Hvis en luftmasse f.eks. er 30° C varm </a:t>
            </a:r>
            <a:br>
              <a:rPr lang="da-DK" dirty="0"/>
            </a:br>
            <a:r>
              <a:rPr lang="da-DK" dirty="0"/>
              <a:t>hvor meget vanddamp kan den så </a:t>
            </a:r>
            <a:br>
              <a:rPr lang="da-DK" dirty="0"/>
            </a:br>
            <a:r>
              <a:rPr lang="da-DK" dirty="0"/>
              <a:t>maksimalt indeholde?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AD24EA9-6ED9-2F30-3B8C-0D7118DBEA80}"/>
              </a:ext>
            </a:extLst>
          </p:cNvPr>
          <p:cNvSpPr txBox="1"/>
          <p:nvPr/>
        </p:nvSpPr>
        <p:spPr>
          <a:xfrm>
            <a:off x="7894892" y="2555230"/>
            <a:ext cx="142218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Ca. 29 g / m3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B646D76-DC18-143F-9458-3B60270125A3}"/>
              </a:ext>
            </a:extLst>
          </p:cNvPr>
          <p:cNvSpPr txBox="1"/>
          <p:nvPr/>
        </p:nvSpPr>
        <p:spPr>
          <a:xfrm>
            <a:off x="6538464" y="3077529"/>
            <a:ext cx="4445250" cy="92333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Men hvis luften kun indeholder </a:t>
            </a:r>
            <a:r>
              <a:rPr lang="da-DK" dirty="0">
                <a:highlight>
                  <a:srgbClr val="FFFF00"/>
                </a:highlight>
              </a:rPr>
              <a:t>14,5 g / m3</a:t>
            </a:r>
            <a:br>
              <a:rPr lang="da-DK" dirty="0"/>
            </a:br>
            <a:r>
              <a:rPr lang="da-DK" dirty="0"/>
              <a:t>(= den </a:t>
            </a:r>
            <a:r>
              <a:rPr lang="da-DK" i="1" u="sng" dirty="0"/>
              <a:t>absolutte / aktuelle </a:t>
            </a:r>
            <a:r>
              <a:rPr lang="da-DK" dirty="0"/>
              <a:t> luftfugtighed)</a:t>
            </a:r>
            <a:br>
              <a:rPr lang="da-DK" dirty="0"/>
            </a:br>
            <a:r>
              <a:rPr lang="da-DK" b="1" dirty="0"/>
              <a:t>hvad er så den relative luftfugtighed</a:t>
            </a:r>
            <a:r>
              <a:rPr lang="da-DK" dirty="0"/>
              <a:t>?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11FDE137-8850-3CC2-58CE-619BCEB4B58D}"/>
              </a:ext>
            </a:extLst>
          </p:cNvPr>
          <p:cNvGrpSpPr/>
          <p:nvPr/>
        </p:nvGrpSpPr>
        <p:grpSpPr>
          <a:xfrm>
            <a:off x="6538464" y="4362044"/>
            <a:ext cx="4445250" cy="646331"/>
            <a:chOff x="5400053" y="4551852"/>
            <a:chExt cx="4864824" cy="646331"/>
          </a:xfrm>
        </p:grpSpPr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C2E10A32-6863-72BD-BA1A-55CF85B13FD5}"/>
                </a:ext>
              </a:extLst>
            </p:cNvPr>
            <p:cNvSpPr txBox="1"/>
            <p:nvPr/>
          </p:nvSpPr>
          <p:spPr>
            <a:xfrm>
              <a:off x="5400053" y="4551852"/>
              <a:ext cx="4864824" cy="646331"/>
            </a:xfrm>
            <a:prstGeom prst="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/>
                <a:t>den absolutte fugtighed </a:t>
              </a:r>
              <a:br>
                <a:rPr lang="da-DK" dirty="0"/>
              </a:br>
              <a:r>
                <a:rPr lang="da-DK" dirty="0"/>
                <a:t>det maksimale vanddampindhold </a:t>
              </a:r>
            </a:p>
          </p:txBody>
        </p:sp>
        <p:cxnSp>
          <p:nvCxnSpPr>
            <p:cNvPr id="13" name="Lige forbindelse 12">
              <a:extLst>
                <a:ext uri="{FF2B5EF4-FFF2-40B4-BE49-F238E27FC236}">
                  <a16:creationId xmlns:a16="http://schemas.microsoft.com/office/drawing/2014/main" id="{6C8CE2FA-72CB-B4F8-93CA-76806971BFE7}"/>
                </a:ext>
              </a:extLst>
            </p:cNvPr>
            <p:cNvCxnSpPr/>
            <p:nvPr/>
          </p:nvCxnSpPr>
          <p:spPr>
            <a:xfrm>
              <a:off x="6290631" y="4896465"/>
              <a:ext cx="2696053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BEF2864E-40CC-8C4E-1C41-EB4925AE738D}"/>
                </a:ext>
              </a:extLst>
            </p:cNvPr>
            <p:cNvSpPr txBox="1"/>
            <p:nvPr/>
          </p:nvSpPr>
          <p:spPr>
            <a:xfrm>
              <a:off x="9458960" y="4711799"/>
              <a:ext cx="708848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X 100</a:t>
              </a:r>
            </a:p>
          </p:txBody>
        </p:sp>
      </p:grpSp>
      <p:sp>
        <p:nvSpPr>
          <p:cNvPr id="24" name="Tekstfelt 23">
            <a:extLst>
              <a:ext uri="{FF2B5EF4-FFF2-40B4-BE49-F238E27FC236}">
                <a16:creationId xmlns:a16="http://schemas.microsoft.com/office/drawing/2014/main" id="{53C9903C-528E-1F46-6D0E-848000E45EA2}"/>
              </a:ext>
            </a:extLst>
          </p:cNvPr>
          <p:cNvSpPr txBox="1"/>
          <p:nvPr/>
        </p:nvSpPr>
        <p:spPr>
          <a:xfrm>
            <a:off x="7600355" y="5168322"/>
            <a:ext cx="2321468" cy="36933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14,5 / 29 * 100 = </a:t>
            </a:r>
            <a:r>
              <a:rPr lang="da-DK" b="1" dirty="0"/>
              <a:t>50 %</a:t>
            </a:r>
            <a:r>
              <a:rPr lang="da-DK" dirty="0"/>
              <a:t> </a:t>
            </a:r>
          </a:p>
        </p:txBody>
      </p: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FA4C5750-830D-73F3-B409-5D169E01C2F9}"/>
              </a:ext>
            </a:extLst>
          </p:cNvPr>
          <p:cNvGrpSpPr/>
          <p:nvPr/>
        </p:nvGrpSpPr>
        <p:grpSpPr>
          <a:xfrm>
            <a:off x="2046083" y="4533401"/>
            <a:ext cx="2047243" cy="276999"/>
            <a:chOff x="2046083" y="4533401"/>
            <a:chExt cx="2047243" cy="276999"/>
          </a:xfrm>
        </p:grpSpPr>
        <p:cxnSp>
          <p:nvCxnSpPr>
            <p:cNvPr id="15" name="Lige pilforbindelse 14">
              <a:extLst>
                <a:ext uri="{FF2B5EF4-FFF2-40B4-BE49-F238E27FC236}">
                  <a16:creationId xmlns:a16="http://schemas.microsoft.com/office/drawing/2014/main" id="{C68D5DBD-98B1-190D-1C57-037FDDA564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46083" y="4662486"/>
              <a:ext cx="47983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kstfelt 29">
              <a:extLst>
                <a:ext uri="{FF2B5EF4-FFF2-40B4-BE49-F238E27FC236}">
                  <a16:creationId xmlns:a16="http://schemas.microsoft.com/office/drawing/2014/main" id="{B9AD6CB0-6E53-64B4-37A4-5DD7E60032E5}"/>
                </a:ext>
              </a:extLst>
            </p:cNvPr>
            <p:cNvSpPr txBox="1"/>
            <p:nvPr/>
          </p:nvSpPr>
          <p:spPr>
            <a:xfrm>
              <a:off x="2407159" y="4533401"/>
              <a:ext cx="1686167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200" dirty="0"/>
                <a:t>Den absolutte fugtighed</a:t>
              </a:r>
            </a:p>
          </p:txBody>
        </p:sp>
      </p:grpSp>
      <p:sp>
        <p:nvSpPr>
          <p:cNvPr id="2048" name="Tekstfelt 2047">
            <a:extLst>
              <a:ext uri="{FF2B5EF4-FFF2-40B4-BE49-F238E27FC236}">
                <a16:creationId xmlns:a16="http://schemas.microsoft.com/office/drawing/2014/main" id="{267AF043-AF7F-6A8B-C08E-1697FE68D0B7}"/>
              </a:ext>
            </a:extLst>
          </p:cNvPr>
          <p:cNvSpPr txBox="1"/>
          <p:nvPr/>
        </p:nvSpPr>
        <p:spPr>
          <a:xfrm>
            <a:off x="6538464" y="5711874"/>
            <a:ext cx="4445250" cy="36933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Den relative luftfugtighed er altså 50%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06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24" grpId="0" animBg="1"/>
      <p:bldP spid="20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1811F-734C-F1FA-7E96-0796DD06E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Luftens dugpunkt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64B8BA-8008-280F-8DA8-40B1C34FB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22" y="1686778"/>
            <a:ext cx="4562475" cy="45624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F59A5CF2-A6A8-CA4D-D2E1-23E6040F2B35}"/>
              </a:ext>
            </a:extLst>
          </p:cNvPr>
          <p:cNvCxnSpPr>
            <a:cxnSpLocks/>
          </p:cNvCxnSpPr>
          <p:nvPr/>
        </p:nvCxnSpPr>
        <p:spPr>
          <a:xfrm flipV="1">
            <a:off x="5205743" y="3648545"/>
            <a:ext cx="0" cy="19617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559934D8-659B-0D9E-2709-227E31D11917}"/>
              </a:ext>
            </a:extLst>
          </p:cNvPr>
          <p:cNvCxnSpPr>
            <a:cxnSpLocks/>
          </p:cNvCxnSpPr>
          <p:nvPr/>
        </p:nvCxnSpPr>
        <p:spPr>
          <a:xfrm flipH="1">
            <a:off x="2046083" y="3648545"/>
            <a:ext cx="315966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felt 2">
            <a:extLst>
              <a:ext uri="{FF2B5EF4-FFF2-40B4-BE49-F238E27FC236}">
                <a16:creationId xmlns:a16="http://schemas.microsoft.com/office/drawing/2014/main" id="{5AFE2C2C-384E-0D70-6CA1-F52EF1D25172}"/>
              </a:ext>
            </a:extLst>
          </p:cNvPr>
          <p:cNvSpPr txBox="1"/>
          <p:nvPr/>
        </p:nvSpPr>
        <p:spPr>
          <a:xfrm>
            <a:off x="6538464" y="1215934"/>
            <a:ext cx="4445250" cy="1200329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En luftmasses dugpunkt er den temperatur, </a:t>
            </a:r>
            <a:br>
              <a:rPr lang="da-DK" dirty="0"/>
            </a:br>
            <a:r>
              <a:rPr lang="da-DK" b="1" dirty="0"/>
              <a:t>hvor den relative luftfugtighed er 100% </a:t>
            </a:r>
            <a:br>
              <a:rPr lang="da-DK" b="1" dirty="0"/>
            </a:br>
            <a:r>
              <a:rPr lang="da-DK" dirty="0"/>
              <a:t>Man siger, at luften er </a:t>
            </a:r>
            <a:r>
              <a:rPr lang="da-DK" b="1" dirty="0"/>
              <a:t>mættet</a:t>
            </a:r>
            <a:r>
              <a:rPr lang="da-DK" dirty="0"/>
              <a:t> med vanddamp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B646D76-DC18-143F-9458-3B60270125A3}"/>
              </a:ext>
            </a:extLst>
          </p:cNvPr>
          <p:cNvSpPr txBox="1"/>
          <p:nvPr/>
        </p:nvSpPr>
        <p:spPr>
          <a:xfrm>
            <a:off x="6538464" y="2523447"/>
            <a:ext cx="4445250" cy="92333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Hvis vi tager luftmassen fra før – så havde vi at den absolutte luftfugtighed var 14,5 g / m3</a:t>
            </a:r>
            <a:br>
              <a:rPr lang="da-DK" dirty="0"/>
            </a:br>
            <a:r>
              <a:rPr lang="da-DK" b="1" dirty="0"/>
              <a:t>Hvad er så denne luft dugpunkt?</a:t>
            </a:r>
            <a:endParaRPr lang="da-DK" dirty="0"/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C68D5DBD-98B1-190D-1C57-037FDDA56454}"/>
              </a:ext>
            </a:extLst>
          </p:cNvPr>
          <p:cNvCxnSpPr>
            <a:cxnSpLocks/>
          </p:cNvCxnSpPr>
          <p:nvPr/>
        </p:nvCxnSpPr>
        <p:spPr>
          <a:xfrm>
            <a:off x="2046083" y="4638482"/>
            <a:ext cx="23656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Tekstfelt 2047">
            <a:extLst>
              <a:ext uri="{FF2B5EF4-FFF2-40B4-BE49-F238E27FC236}">
                <a16:creationId xmlns:a16="http://schemas.microsoft.com/office/drawing/2014/main" id="{267AF043-AF7F-6A8B-C08E-1697FE68D0B7}"/>
              </a:ext>
            </a:extLst>
          </p:cNvPr>
          <p:cNvSpPr txBox="1"/>
          <p:nvPr/>
        </p:nvSpPr>
        <p:spPr>
          <a:xfrm>
            <a:off x="6564462" y="4529802"/>
            <a:ext cx="4445250" cy="646331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Dugpunktet for denne luftmasse er altså 17,5 ° C</a:t>
            </a: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930B0FF0-10E4-E60C-8B15-53FBA09875C2}"/>
              </a:ext>
            </a:extLst>
          </p:cNvPr>
          <p:cNvCxnSpPr>
            <a:cxnSpLocks/>
          </p:cNvCxnSpPr>
          <p:nvPr/>
        </p:nvCxnSpPr>
        <p:spPr>
          <a:xfrm>
            <a:off x="4411690" y="4638482"/>
            <a:ext cx="0" cy="9718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ADD3935D-0D46-3D51-DF9E-B36E1317E971}"/>
              </a:ext>
            </a:extLst>
          </p:cNvPr>
          <p:cNvGrpSpPr/>
          <p:nvPr/>
        </p:nvGrpSpPr>
        <p:grpSpPr>
          <a:xfrm>
            <a:off x="4180722" y="5622652"/>
            <a:ext cx="458779" cy="352434"/>
            <a:chOff x="608810" y="3816050"/>
            <a:chExt cx="458779" cy="352434"/>
          </a:xfrm>
        </p:grpSpPr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E4E039FA-841E-4CBD-CC7B-F4A38A698BAF}"/>
                </a:ext>
              </a:extLst>
            </p:cNvPr>
            <p:cNvSpPr txBox="1"/>
            <p:nvPr/>
          </p:nvSpPr>
          <p:spPr>
            <a:xfrm>
              <a:off x="608810" y="3853768"/>
              <a:ext cx="458779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200" b="1" dirty="0"/>
                <a:t>17,5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86CDC206-41DB-7EF5-DD8F-81913569B9EF}"/>
                </a:ext>
              </a:extLst>
            </p:cNvPr>
            <p:cNvSpPr/>
            <p:nvPr/>
          </p:nvSpPr>
          <p:spPr>
            <a:xfrm>
              <a:off x="643269" y="3816050"/>
              <a:ext cx="362612" cy="352434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b="1"/>
            </a:p>
          </p:txBody>
        </p:sp>
      </p:grpSp>
      <p:sp>
        <p:nvSpPr>
          <p:cNvPr id="21" name="Tekstfelt 20">
            <a:extLst>
              <a:ext uri="{FF2B5EF4-FFF2-40B4-BE49-F238E27FC236}">
                <a16:creationId xmlns:a16="http://schemas.microsoft.com/office/drawing/2014/main" id="{E1825E24-3996-F5E8-11B3-34C93AAEDD3D}"/>
              </a:ext>
            </a:extLst>
          </p:cNvPr>
          <p:cNvSpPr txBox="1"/>
          <p:nvPr/>
        </p:nvSpPr>
        <p:spPr>
          <a:xfrm>
            <a:off x="6564462" y="3669103"/>
            <a:ext cx="4445249" cy="64633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Vi læser nu figuren den anden vej </a:t>
            </a:r>
          </a:p>
          <a:p>
            <a:pPr algn="ctr"/>
            <a:r>
              <a:rPr lang="da-DK" dirty="0"/>
              <a:t>fra y-aksen til x-aksen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176F2F44-5B25-1C43-19E1-F578EAD5CF6B}"/>
              </a:ext>
            </a:extLst>
          </p:cNvPr>
          <p:cNvSpPr txBox="1"/>
          <p:nvPr/>
        </p:nvSpPr>
        <p:spPr>
          <a:xfrm>
            <a:off x="6566581" y="5407012"/>
            <a:ext cx="4471247" cy="92333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Hvis luften afkøles til17,5 ° C  så vil </a:t>
            </a:r>
            <a:br>
              <a:rPr lang="da-DK" dirty="0"/>
            </a:br>
            <a:r>
              <a:rPr lang="da-DK" b="1" dirty="0"/>
              <a:t>vanddampen kondensere og danne skyer, og</a:t>
            </a:r>
            <a:br>
              <a:rPr lang="da-DK" b="1" dirty="0"/>
            </a:br>
            <a:r>
              <a:rPr lang="da-DK" b="1" dirty="0"/>
              <a:t>luftfugtigheden er 100% 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053A6AC5-8D37-13F4-B576-BC1D532837EB}"/>
              </a:ext>
            </a:extLst>
          </p:cNvPr>
          <p:cNvSpPr txBox="1"/>
          <p:nvPr/>
        </p:nvSpPr>
        <p:spPr>
          <a:xfrm>
            <a:off x="3085806" y="3992268"/>
            <a:ext cx="14604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Umættet luft 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620E64A1-50C8-15DE-4C7C-88B256ED5A84}"/>
              </a:ext>
            </a:extLst>
          </p:cNvPr>
          <p:cNvSpPr txBox="1"/>
          <p:nvPr/>
        </p:nvSpPr>
        <p:spPr>
          <a:xfrm>
            <a:off x="2570654" y="4863173"/>
            <a:ext cx="132581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Mættet luft </a:t>
            </a:r>
          </a:p>
        </p:txBody>
      </p:sp>
      <p:pic>
        <p:nvPicPr>
          <p:cNvPr id="27" name="Grafik 26" descr="Regn">
            <a:extLst>
              <a:ext uri="{FF2B5EF4-FFF2-40B4-BE49-F238E27FC236}">
                <a16:creationId xmlns:a16="http://schemas.microsoft.com/office/drawing/2014/main" id="{1C7E6373-6E08-2205-4022-F87CE92BA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5433" y="4715499"/>
            <a:ext cx="664679" cy="664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618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048" grpId="0" animBg="1"/>
      <p:bldP spid="21" grpId="0" animBg="1"/>
      <p:bldP spid="23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0A56B-7BEC-46D2-7657-432FF5B3E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er skyerne flade i bunden ?</a:t>
            </a:r>
          </a:p>
        </p:txBody>
      </p:sp>
      <p:pic>
        <p:nvPicPr>
          <p:cNvPr id="3" name="Picture 2" descr="Rain Clouds: How Cool Things Work - NEPA-Visitor">
            <a:extLst>
              <a:ext uri="{FF2B5EF4-FFF2-40B4-BE49-F238E27FC236}">
                <a16:creationId xmlns:a16="http://schemas.microsoft.com/office/drawing/2014/main" id="{8450CE85-F965-4330-D4A3-C991E1CCF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7" y="1136758"/>
            <a:ext cx="8258477" cy="55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FC82AE25-B631-143D-9EA5-345C247828BB}"/>
              </a:ext>
            </a:extLst>
          </p:cNvPr>
          <p:cNvCxnSpPr/>
          <p:nvPr/>
        </p:nvCxnSpPr>
        <p:spPr>
          <a:xfrm>
            <a:off x="1918477" y="4962633"/>
            <a:ext cx="69686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9A5FD289-54E8-4A0B-572A-889A997D6637}"/>
              </a:ext>
            </a:extLst>
          </p:cNvPr>
          <p:cNvSpPr txBox="1"/>
          <p:nvPr/>
        </p:nvSpPr>
        <p:spPr>
          <a:xfrm>
            <a:off x="8758399" y="5617855"/>
            <a:ext cx="333334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b="1" dirty="0"/>
              <a:t>Derfor er skyerne flade i bunden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5FD9DE1-46FD-F3A6-23F0-E20D8DC8FAD6}"/>
              </a:ext>
            </a:extLst>
          </p:cNvPr>
          <p:cNvSpPr txBox="1"/>
          <p:nvPr/>
        </p:nvSpPr>
        <p:spPr>
          <a:xfrm>
            <a:off x="9006545" y="4639467"/>
            <a:ext cx="283705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I denne højde er luften </a:t>
            </a:r>
            <a:br>
              <a:rPr lang="da-DK" dirty="0"/>
            </a:br>
            <a:r>
              <a:rPr lang="da-DK" dirty="0"/>
              <a:t>blevet afkølet til dugpunktet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B72073C-6170-B164-B508-471B60B120FB}"/>
              </a:ext>
            </a:extLst>
          </p:cNvPr>
          <p:cNvSpPr txBox="1"/>
          <p:nvPr/>
        </p:nvSpPr>
        <p:spPr>
          <a:xfrm>
            <a:off x="2625772" y="5285798"/>
            <a:ext cx="41227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Umættet luft – luftfugtigheden er &lt; 100%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4DC631A-5863-D82A-B2CC-EC7C9B723905}"/>
              </a:ext>
            </a:extLst>
          </p:cNvPr>
          <p:cNvSpPr txBox="1"/>
          <p:nvPr/>
        </p:nvSpPr>
        <p:spPr>
          <a:xfrm>
            <a:off x="2695080" y="4416350"/>
            <a:ext cx="410355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Mættet luft – luftfugtigheden er = 100%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89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Vancouver weather: Rain or showers expected all week long - Vancouver ...">
            <a:extLst>
              <a:ext uri="{FF2B5EF4-FFF2-40B4-BE49-F238E27FC236}">
                <a16:creationId xmlns:a16="http://schemas.microsoft.com/office/drawing/2014/main" id="{6DF94F6E-A24C-8AB2-98FC-667A8B74B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D1CFD4-8939-CA8D-79F7-470164B05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SLUT på 1. del </a:t>
            </a:r>
          </a:p>
        </p:txBody>
      </p:sp>
    </p:spTree>
    <p:extLst>
      <p:ext uri="{BB962C8B-B14F-4D97-AF65-F5344CB8AC3E}">
        <p14:creationId xmlns:p14="http://schemas.microsoft.com/office/powerpoint/2010/main" val="1612543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1" name="Rectangle 10260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3" name="Rectangle 10262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42" name="Picture 2" descr="California atmospheric river: 15 million could endure flooding as more  storms loom | CNN">
            <a:extLst>
              <a:ext uri="{FF2B5EF4-FFF2-40B4-BE49-F238E27FC236}">
                <a16:creationId xmlns:a16="http://schemas.microsoft.com/office/drawing/2014/main" id="{8DE0D0C7-566F-7E5C-F309-F67C5DA50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8" r="22599" b="1"/>
          <a:stretch/>
        </p:blipFill>
        <p:spPr bwMode="auto">
          <a:xfrm>
            <a:off x="-4084" y="10"/>
            <a:ext cx="60990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9EFB9C5-EF58-E39C-E2C4-B26716AE43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4" r="15518"/>
          <a:stretch/>
        </p:blipFill>
        <p:spPr>
          <a:xfrm>
            <a:off x="6096844" y="10"/>
            <a:ext cx="6095156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D49728-3DEE-2FA4-DFC5-728D9AB7D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122363"/>
            <a:ext cx="9795637" cy="22158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7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Vandets</a:t>
            </a:r>
            <a:r>
              <a:rPr lang="en-US" sz="7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kredsløb</a:t>
            </a:r>
            <a:r>
              <a:rPr lang="en-US" sz="7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7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7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del  </a:t>
            </a:r>
            <a:br>
              <a:rPr lang="en-US" sz="7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Fordampning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og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afstrømning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64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0F5A0-13D2-4E5F-AD75-351B4FF99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Fordampning 	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B83A897-83F4-4391-A2C6-EBC5B443B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Aktuel og potentiel fordampning og fugtighedsindeks</a:t>
            </a:r>
          </a:p>
        </p:txBody>
      </p:sp>
    </p:spTree>
    <p:extLst>
      <p:ext uri="{BB962C8B-B14F-4D97-AF65-F5344CB8AC3E}">
        <p14:creationId xmlns:p14="http://schemas.microsoft.com/office/powerpoint/2010/main" val="766037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1531B-D6F8-C23F-E061-4F8FB6BF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Fordampning (N= </a:t>
            </a:r>
            <a:r>
              <a:rPr lang="da-DK" dirty="0">
                <a:highlight>
                  <a:srgbClr val="FFFF00"/>
                </a:highlight>
              </a:rPr>
              <a:t>F</a:t>
            </a:r>
            <a:r>
              <a:rPr lang="da-DK" dirty="0"/>
              <a:t> + </a:t>
            </a:r>
            <a:r>
              <a:rPr lang="da-DK" dirty="0" err="1"/>
              <a:t>Ao</a:t>
            </a:r>
            <a:r>
              <a:rPr lang="da-DK" dirty="0"/>
              <a:t>+ Au)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5A3E631-9413-2424-9BA9-459CE3DE72DE}"/>
              </a:ext>
            </a:extLst>
          </p:cNvPr>
          <p:cNvSpPr txBox="1"/>
          <p:nvPr/>
        </p:nvSpPr>
        <p:spPr>
          <a:xfrm>
            <a:off x="3509333" y="1462088"/>
            <a:ext cx="5173339" cy="36933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Fordampningens størrelse bestemmes af tre forhold:</a:t>
            </a:r>
          </a:p>
        </p:txBody>
      </p:sp>
      <p:pic>
        <p:nvPicPr>
          <p:cNvPr id="8194" name="Picture 2" descr="2 tips når du tørrer tøj udendørs">
            <a:extLst>
              <a:ext uri="{FF2B5EF4-FFF2-40B4-BE49-F238E27FC236}">
                <a16:creationId xmlns:a16="http://schemas.microsoft.com/office/drawing/2014/main" id="{3199C446-AE2B-3E65-9C61-B1253418A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626" y="4190779"/>
            <a:ext cx="3467174" cy="241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2CD39B43-6740-BAF5-EC95-4146DFB47C4F}"/>
              </a:ext>
            </a:extLst>
          </p:cNvPr>
          <p:cNvSpPr txBox="1"/>
          <p:nvPr/>
        </p:nvSpPr>
        <p:spPr>
          <a:xfrm>
            <a:off x="5487079" y="2083150"/>
            <a:ext cx="1016881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000" b="1" dirty="0"/>
              <a:t>Varmen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CA42C8A-1284-B196-21E7-8585528995FC}"/>
              </a:ext>
            </a:extLst>
          </p:cNvPr>
          <p:cNvSpPr txBox="1"/>
          <p:nvPr/>
        </p:nvSpPr>
        <p:spPr>
          <a:xfrm>
            <a:off x="5135436" y="2710994"/>
            <a:ext cx="177516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000" b="1" dirty="0"/>
              <a:t>Vindhastighed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983B603-8A2F-712D-582E-BDB0C793C8CA}"/>
              </a:ext>
            </a:extLst>
          </p:cNvPr>
          <p:cNvSpPr txBox="1"/>
          <p:nvPr/>
        </p:nvSpPr>
        <p:spPr>
          <a:xfrm>
            <a:off x="4921947" y="3401469"/>
            <a:ext cx="2202141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000" b="1" dirty="0"/>
              <a:t>Luftfugtighed  (lav)</a:t>
            </a:r>
          </a:p>
        </p:txBody>
      </p:sp>
      <p:pic>
        <p:nvPicPr>
          <p:cNvPr id="8196" name="Picture 4" descr="Læhegn">
            <a:extLst>
              <a:ext uri="{FF2B5EF4-FFF2-40B4-BE49-F238E27FC236}">
                <a16:creationId xmlns:a16="http://schemas.microsoft.com/office/drawing/2014/main" id="{BA0668A7-DB0A-1267-211A-5BF450FC3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80" y="4078243"/>
            <a:ext cx="3431441" cy="2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l: højre 8">
            <a:extLst>
              <a:ext uri="{FF2B5EF4-FFF2-40B4-BE49-F238E27FC236}">
                <a16:creationId xmlns:a16="http://schemas.microsoft.com/office/drawing/2014/main" id="{FB73A613-54CA-A1E2-4B98-73A5F440D38B}"/>
              </a:ext>
            </a:extLst>
          </p:cNvPr>
          <p:cNvSpPr/>
          <p:nvPr/>
        </p:nvSpPr>
        <p:spPr>
          <a:xfrm>
            <a:off x="202122" y="3096365"/>
            <a:ext cx="1593410" cy="5816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Vesten vind</a:t>
            </a: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014CBCF0-43E1-3C73-CBFC-35366615751F}"/>
              </a:ext>
            </a:extLst>
          </p:cNvPr>
          <p:cNvGrpSpPr/>
          <p:nvPr/>
        </p:nvGrpSpPr>
        <p:grpSpPr>
          <a:xfrm>
            <a:off x="1673493" y="2841460"/>
            <a:ext cx="2489639" cy="1091485"/>
            <a:chOff x="1673493" y="2841460"/>
            <a:chExt cx="2489639" cy="1091485"/>
          </a:xfrm>
        </p:grpSpPr>
        <p:sp>
          <p:nvSpPr>
            <p:cNvPr id="3" name="Kombinationstegning: figur 2">
              <a:extLst>
                <a:ext uri="{FF2B5EF4-FFF2-40B4-BE49-F238E27FC236}">
                  <a16:creationId xmlns:a16="http://schemas.microsoft.com/office/drawing/2014/main" id="{FF692D46-2F4E-90C5-F8B5-0B0ED9E33A2B}"/>
                </a:ext>
              </a:extLst>
            </p:cNvPr>
            <p:cNvSpPr/>
            <p:nvPr/>
          </p:nvSpPr>
          <p:spPr>
            <a:xfrm>
              <a:off x="1673493" y="3755860"/>
              <a:ext cx="2489639" cy="45719"/>
            </a:xfrm>
            <a:custGeom>
              <a:avLst/>
              <a:gdLst>
                <a:gd name="connsiteX0" fmla="*/ 0 w 4054763"/>
                <a:gd name="connsiteY0" fmla="*/ 50239 h 61779"/>
                <a:gd name="connsiteX1" fmla="*/ 175491 w 4054763"/>
                <a:gd name="connsiteY1" fmla="*/ 50239 h 61779"/>
                <a:gd name="connsiteX2" fmla="*/ 203200 w 4054763"/>
                <a:gd name="connsiteY2" fmla="*/ 41003 h 61779"/>
                <a:gd name="connsiteX3" fmla="*/ 314036 w 4054763"/>
                <a:gd name="connsiteY3" fmla="*/ 31767 h 61779"/>
                <a:gd name="connsiteX4" fmla="*/ 1025236 w 4054763"/>
                <a:gd name="connsiteY4" fmla="*/ 13294 h 61779"/>
                <a:gd name="connsiteX5" fmla="*/ 4054763 w 4054763"/>
                <a:gd name="connsiteY5" fmla="*/ 4057 h 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4763" h="61779">
                  <a:moveTo>
                    <a:pt x="0" y="50239"/>
                  </a:moveTo>
                  <a:cubicBezTo>
                    <a:pt x="80893" y="66419"/>
                    <a:pt x="51614" y="64813"/>
                    <a:pt x="175491" y="50239"/>
                  </a:cubicBezTo>
                  <a:cubicBezTo>
                    <a:pt x="185160" y="49101"/>
                    <a:pt x="193549" y="42290"/>
                    <a:pt x="203200" y="41003"/>
                  </a:cubicBezTo>
                  <a:cubicBezTo>
                    <a:pt x="239948" y="36103"/>
                    <a:pt x="277091" y="34846"/>
                    <a:pt x="314036" y="31767"/>
                  </a:cubicBezTo>
                  <a:cubicBezTo>
                    <a:pt x="568695" y="-31901"/>
                    <a:pt x="344446" y="21165"/>
                    <a:pt x="1025236" y="13294"/>
                  </a:cubicBezTo>
                  <a:lnTo>
                    <a:pt x="4054763" y="4057"/>
                  </a:lnTo>
                </a:path>
              </a:pathLst>
            </a:custGeom>
            <a:noFill/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n>
                  <a:solidFill>
                    <a:schemeClr val="accent6">
                      <a:lumMod val="50000"/>
                    </a:schemeClr>
                  </a:solidFill>
                </a:ln>
              </a:endParaRPr>
            </a:p>
          </p:txBody>
        </p:sp>
        <p:pic>
          <p:nvPicPr>
            <p:cNvPr id="4" name="Grafik 3" descr="Afgrøder">
              <a:extLst>
                <a:ext uri="{FF2B5EF4-FFF2-40B4-BE49-F238E27FC236}">
                  <a16:creationId xmlns:a16="http://schemas.microsoft.com/office/drawing/2014/main" id="{7CAC1A1F-A95F-C1A0-C0BC-9FEC04B44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18312" y="3018545"/>
              <a:ext cx="914400" cy="914400"/>
            </a:xfrm>
            <a:prstGeom prst="rect">
              <a:avLst/>
            </a:prstGeom>
          </p:spPr>
        </p:pic>
        <p:pic>
          <p:nvPicPr>
            <p:cNvPr id="11" name="Grafik 10" descr="Løvtræ med massiv udfyldning">
              <a:extLst>
                <a:ext uri="{FF2B5EF4-FFF2-40B4-BE49-F238E27FC236}">
                  <a16:creationId xmlns:a16="http://schemas.microsoft.com/office/drawing/2014/main" id="{ADA5BFA1-6E60-C1E5-6FE1-EF709B61E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73493" y="2841460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Tekstfelt 11">
            <a:extLst>
              <a:ext uri="{FF2B5EF4-FFF2-40B4-BE49-F238E27FC236}">
                <a16:creationId xmlns:a16="http://schemas.microsoft.com/office/drawing/2014/main" id="{E74DEB07-73FC-485F-5E00-4DF2402B595C}"/>
              </a:ext>
            </a:extLst>
          </p:cNvPr>
          <p:cNvSpPr txBox="1"/>
          <p:nvPr/>
        </p:nvSpPr>
        <p:spPr>
          <a:xfrm>
            <a:off x="1704317" y="3875915"/>
            <a:ext cx="88357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læhegn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439A02A-0461-E556-53CC-8CE4C8039637}"/>
              </a:ext>
            </a:extLst>
          </p:cNvPr>
          <p:cNvSpPr txBox="1"/>
          <p:nvPr/>
        </p:nvSpPr>
        <p:spPr>
          <a:xfrm>
            <a:off x="4739278" y="4320874"/>
            <a:ext cx="2512483" cy="120032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Ved fordampning afkøles</a:t>
            </a:r>
            <a:br>
              <a:rPr lang="da-DK" dirty="0"/>
            </a:br>
            <a:r>
              <a:rPr lang="da-DK" dirty="0"/>
              <a:t>overfladen -&gt;</a:t>
            </a:r>
          </a:p>
          <a:p>
            <a:pPr algn="ctr"/>
            <a:r>
              <a:rPr lang="da-DK" dirty="0"/>
              <a:t>Varmen bliver til </a:t>
            </a:r>
            <a:br>
              <a:rPr lang="da-DK" dirty="0"/>
            </a:br>
            <a:r>
              <a:rPr lang="da-DK" dirty="0"/>
              <a:t>latent varme i luften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8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C8ED0-5029-DE63-1747-F304E14C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Fordampning – aktuel og potentiel</a:t>
            </a:r>
          </a:p>
        </p:txBody>
      </p:sp>
      <p:pic>
        <p:nvPicPr>
          <p:cNvPr id="12290" name="Picture 2" descr="Regnskov og ørken">
            <a:extLst>
              <a:ext uri="{FF2B5EF4-FFF2-40B4-BE49-F238E27FC236}">
                <a16:creationId xmlns:a16="http://schemas.microsoft.com/office/drawing/2014/main" id="{0F515A83-5CAF-4588-771F-D8D8F7E41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341" y="2264659"/>
            <a:ext cx="5964771" cy="33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Why Is the Ocean Blue and Sometimes Green?">
            <a:extLst>
              <a:ext uri="{FF2B5EF4-FFF2-40B4-BE49-F238E27FC236}">
                <a16:creationId xmlns:a16="http://schemas.microsoft.com/office/drawing/2014/main" id="{6D6645BF-E54C-057E-17F5-C0235D9C0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2" y="2264659"/>
            <a:ext cx="51387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6C42A716-30EE-0F7B-0ACB-300C392C439D}"/>
              </a:ext>
            </a:extLst>
          </p:cNvPr>
          <p:cNvSpPr txBox="1"/>
          <p:nvPr/>
        </p:nvSpPr>
        <p:spPr>
          <a:xfrm>
            <a:off x="514502" y="1220824"/>
            <a:ext cx="5138738" cy="92333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Den </a:t>
            </a:r>
            <a:r>
              <a:rPr lang="da-DK" dirty="0">
                <a:highlight>
                  <a:srgbClr val="FFFF00"/>
                </a:highlight>
              </a:rPr>
              <a:t>aktuelle </a:t>
            </a:r>
            <a:r>
              <a:rPr lang="da-DK" dirty="0"/>
              <a:t>fordampning er den </a:t>
            </a:r>
            <a:br>
              <a:rPr lang="da-DK" dirty="0"/>
            </a:br>
            <a:r>
              <a:rPr lang="da-DK" dirty="0"/>
              <a:t>mængde vand (mm pr. m2) </a:t>
            </a:r>
            <a:br>
              <a:rPr lang="da-DK" dirty="0"/>
            </a:br>
            <a:r>
              <a:rPr lang="da-DK" dirty="0"/>
              <a:t>som faktisk fordamper</a:t>
            </a:r>
          </a:p>
        </p:txBody>
      </p:sp>
      <p:sp>
        <p:nvSpPr>
          <p:cNvPr id="4" name="Pil: opadgående 3">
            <a:extLst>
              <a:ext uri="{FF2B5EF4-FFF2-40B4-BE49-F238E27FC236}">
                <a16:creationId xmlns:a16="http://schemas.microsoft.com/office/drawing/2014/main" id="{5E5B7CCF-36A8-5EB0-0469-967E02FCF545}"/>
              </a:ext>
            </a:extLst>
          </p:cNvPr>
          <p:cNvSpPr/>
          <p:nvPr/>
        </p:nvSpPr>
        <p:spPr>
          <a:xfrm>
            <a:off x="1611517" y="3428999"/>
            <a:ext cx="2950858" cy="136661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u="sng" dirty="0"/>
              <a:t>Stor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aktuel </a:t>
            </a:r>
            <a:br>
              <a:rPr lang="da-DK" dirty="0"/>
            </a:br>
            <a:r>
              <a:rPr lang="da-DK" dirty="0"/>
              <a:t>fordampning</a:t>
            </a:r>
          </a:p>
        </p:txBody>
      </p:sp>
      <p:sp>
        <p:nvSpPr>
          <p:cNvPr id="5" name="Pil: opadgående 4">
            <a:extLst>
              <a:ext uri="{FF2B5EF4-FFF2-40B4-BE49-F238E27FC236}">
                <a16:creationId xmlns:a16="http://schemas.microsoft.com/office/drawing/2014/main" id="{A5B6E961-29D0-7789-F0F0-479F52FD737F}"/>
              </a:ext>
            </a:extLst>
          </p:cNvPr>
          <p:cNvSpPr/>
          <p:nvPr/>
        </p:nvSpPr>
        <p:spPr>
          <a:xfrm>
            <a:off x="7549081" y="3428999"/>
            <a:ext cx="2950858" cy="136661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u="sng" dirty="0"/>
              <a:t>Ingen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aktuel </a:t>
            </a:r>
            <a:br>
              <a:rPr lang="da-DK" dirty="0"/>
            </a:br>
            <a:r>
              <a:rPr lang="da-DK" dirty="0"/>
              <a:t>fordampning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D8A756A-B466-E583-7E08-99A13F3955CC}"/>
              </a:ext>
            </a:extLst>
          </p:cNvPr>
          <p:cNvSpPr txBox="1"/>
          <p:nvPr/>
        </p:nvSpPr>
        <p:spPr>
          <a:xfrm>
            <a:off x="5938340" y="1237377"/>
            <a:ext cx="5964771" cy="92333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Den </a:t>
            </a:r>
            <a:r>
              <a:rPr lang="da-DK" i="1" u="sng" dirty="0">
                <a:highlight>
                  <a:srgbClr val="FFFF00"/>
                </a:highlight>
              </a:rPr>
              <a:t>potentielle</a:t>
            </a:r>
            <a:r>
              <a:rPr lang="da-DK" dirty="0"/>
              <a:t> fordampning (F pot.)</a:t>
            </a:r>
            <a:br>
              <a:rPr lang="da-DK" dirty="0"/>
            </a:br>
            <a:r>
              <a:rPr lang="da-DK" dirty="0"/>
              <a:t>som er den mængde vand der </a:t>
            </a:r>
            <a:r>
              <a:rPr lang="da-DK" i="1" u="sng" dirty="0"/>
              <a:t>kunne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fordampe </a:t>
            </a:r>
            <a:r>
              <a:rPr lang="da-DK" i="1" dirty="0"/>
              <a:t>HVIS</a:t>
            </a:r>
            <a:r>
              <a:rPr lang="da-DK" dirty="0"/>
              <a:t> der var rigeligt med vand!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55494AC-27A1-AE69-75FA-4E5A7527751E}"/>
              </a:ext>
            </a:extLst>
          </p:cNvPr>
          <p:cNvSpPr txBox="1"/>
          <p:nvPr/>
        </p:nvSpPr>
        <p:spPr>
          <a:xfrm>
            <a:off x="5929427" y="5297457"/>
            <a:ext cx="5982599" cy="646331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Her er den potentielle fordampning stor fordi det er varmt og </a:t>
            </a:r>
            <a:br>
              <a:rPr lang="da-DK" dirty="0"/>
            </a:br>
            <a:r>
              <a:rPr lang="da-DK" dirty="0"/>
              <a:t>luften er tør (lav fugtighed)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6EB8CC4-E048-8EE5-82C4-5F32AF4EE4EC}"/>
              </a:ext>
            </a:extLst>
          </p:cNvPr>
          <p:cNvSpPr txBox="1"/>
          <p:nvPr/>
        </p:nvSpPr>
        <p:spPr>
          <a:xfrm>
            <a:off x="990296" y="5297457"/>
            <a:ext cx="4336060" cy="646331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Den potentielle fordampning er lige så stor </a:t>
            </a:r>
            <a:br>
              <a:rPr lang="da-DK" dirty="0"/>
            </a:br>
            <a:r>
              <a:rPr lang="da-DK" dirty="0"/>
              <a:t>som den aktuelle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23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18516-463D-462D-8D24-75BE727B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Aktuel og potentiel fordampning </a:t>
            </a:r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8690F0A7-E83C-485E-905E-CC2939579799}"/>
              </a:ext>
            </a:extLst>
          </p:cNvPr>
          <p:cNvSpPr/>
          <p:nvPr/>
        </p:nvSpPr>
        <p:spPr>
          <a:xfrm>
            <a:off x="1305094" y="5564870"/>
            <a:ext cx="3746091" cy="69372"/>
          </a:xfrm>
          <a:custGeom>
            <a:avLst/>
            <a:gdLst>
              <a:gd name="connsiteX0" fmla="*/ 0 w 3746091"/>
              <a:gd name="connsiteY0" fmla="*/ 69372 h 69372"/>
              <a:gd name="connsiteX1" fmla="*/ 2517058 w 3746091"/>
              <a:gd name="connsiteY1" fmla="*/ 49707 h 69372"/>
              <a:gd name="connsiteX2" fmla="*/ 2566220 w 3746091"/>
              <a:gd name="connsiteY2" fmla="*/ 30043 h 69372"/>
              <a:gd name="connsiteX3" fmla="*/ 2713703 w 3746091"/>
              <a:gd name="connsiteY3" fmla="*/ 20210 h 69372"/>
              <a:gd name="connsiteX4" fmla="*/ 3244645 w 3746091"/>
              <a:gd name="connsiteY4" fmla="*/ 30043 h 69372"/>
              <a:gd name="connsiteX5" fmla="*/ 3539613 w 3746091"/>
              <a:gd name="connsiteY5" fmla="*/ 39875 h 69372"/>
              <a:gd name="connsiteX6" fmla="*/ 3716594 w 3746091"/>
              <a:gd name="connsiteY6" fmla="*/ 59539 h 69372"/>
              <a:gd name="connsiteX7" fmla="*/ 3746091 w 3746091"/>
              <a:gd name="connsiteY7" fmla="*/ 69372 h 6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6091" h="69372">
                <a:moveTo>
                  <a:pt x="0" y="69372"/>
                </a:moveTo>
                <a:cubicBezTo>
                  <a:pt x="957883" y="5508"/>
                  <a:pt x="-259018" y="83561"/>
                  <a:pt x="2517058" y="49707"/>
                </a:cubicBezTo>
                <a:cubicBezTo>
                  <a:pt x="2534706" y="49492"/>
                  <a:pt x="2548766" y="32661"/>
                  <a:pt x="2566220" y="30043"/>
                </a:cubicBezTo>
                <a:cubicBezTo>
                  <a:pt x="2614945" y="22734"/>
                  <a:pt x="2664542" y="23488"/>
                  <a:pt x="2713703" y="20210"/>
                </a:cubicBezTo>
                <a:cubicBezTo>
                  <a:pt x="2921090" y="-21266"/>
                  <a:pt x="2740213" y="10887"/>
                  <a:pt x="3244645" y="30043"/>
                </a:cubicBezTo>
                <a:lnTo>
                  <a:pt x="3539613" y="39875"/>
                </a:lnTo>
                <a:cubicBezTo>
                  <a:pt x="3666903" y="65333"/>
                  <a:pt x="3479478" y="29899"/>
                  <a:pt x="3716594" y="59539"/>
                </a:cubicBezTo>
                <a:cubicBezTo>
                  <a:pt x="3726878" y="60825"/>
                  <a:pt x="3746091" y="69372"/>
                  <a:pt x="3746091" y="69372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Kombinationstegning: figur 16">
            <a:extLst>
              <a:ext uri="{FF2B5EF4-FFF2-40B4-BE49-F238E27FC236}">
                <a16:creationId xmlns:a16="http://schemas.microsoft.com/office/drawing/2014/main" id="{20ED0126-6B4A-4589-9C38-96340D0F1CE9}"/>
              </a:ext>
            </a:extLst>
          </p:cNvPr>
          <p:cNvSpPr/>
          <p:nvPr/>
        </p:nvSpPr>
        <p:spPr>
          <a:xfrm>
            <a:off x="6747631" y="5442678"/>
            <a:ext cx="3746091" cy="69372"/>
          </a:xfrm>
          <a:custGeom>
            <a:avLst/>
            <a:gdLst>
              <a:gd name="connsiteX0" fmla="*/ 0 w 3746091"/>
              <a:gd name="connsiteY0" fmla="*/ 69372 h 69372"/>
              <a:gd name="connsiteX1" fmla="*/ 2517058 w 3746091"/>
              <a:gd name="connsiteY1" fmla="*/ 49707 h 69372"/>
              <a:gd name="connsiteX2" fmla="*/ 2566220 w 3746091"/>
              <a:gd name="connsiteY2" fmla="*/ 30043 h 69372"/>
              <a:gd name="connsiteX3" fmla="*/ 2713703 w 3746091"/>
              <a:gd name="connsiteY3" fmla="*/ 20210 h 69372"/>
              <a:gd name="connsiteX4" fmla="*/ 3244645 w 3746091"/>
              <a:gd name="connsiteY4" fmla="*/ 30043 h 69372"/>
              <a:gd name="connsiteX5" fmla="*/ 3539613 w 3746091"/>
              <a:gd name="connsiteY5" fmla="*/ 39875 h 69372"/>
              <a:gd name="connsiteX6" fmla="*/ 3716594 w 3746091"/>
              <a:gd name="connsiteY6" fmla="*/ 59539 h 69372"/>
              <a:gd name="connsiteX7" fmla="*/ 3746091 w 3746091"/>
              <a:gd name="connsiteY7" fmla="*/ 69372 h 6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6091" h="69372">
                <a:moveTo>
                  <a:pt x="0" y="69372"/>
                </a:moveTo>
                <a:cubicBezTo>
                  <a:pt x="957883" y="5508"/>
                  <a:pt x="-259018" y="83561"/>
                  <a:pt x="2517058" y="49707"/>
                </a:cubicBezTo>
                <a:cubicBezTo>
                  <a:pt x="2534706" y="49492"/>
                  <a:pt x="2548766" y="32661"/>
                  <a:pt x="2566220" y="30043"/>
                </a:cubicBezTo>
                <a:cubicBezTo>
                  <a:pt x="2614945" y="22734"/>
                  <a:pt x="2664542" y="23488"/>
                  <a:pt x="2713703" y="20210"/>
                </a:cubicBezTo>
                <a:cubicBezTo>
                  <a:pt x="2921090" y="-21266"/>
                  <a:pt x="2740213" y="10887"/>
                  <a:pt x="3244645" y="30043"/>
                </a:cubicBezTo>
                <a:lnTo>
                  <a:pt x="3539613" y="39875"/>
                </a:lnTo>
                <a:cubicBezTo>
                  <a:pt x="3666903" y="65333"/>
                  <a:pt x="3479478" y="29899"/>
                  <a:pt x="3716594" y="59539"/>
                </a:cubicBezTo>
                <a:cubicBezTo>
                  <a:pt x="3726878" y="60825"/>
                  <a:pt x="3746091" y="69372"/>
                  <a:pt x="3746091" y="69372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9" name="Grafik 18" descr="Sol">
            <a:extLst>
              <a:ext uri="{FF2B5EF4-FFF2-40B4-BE49-F238E27FC236}">
                <a16:creationId xmlns:a16="http://schemas.microsoft.com/office/drawing/2014/main" id="{99268BE2-3FDD-4570-8D40-212D99D67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0799" y="2557937"/>
            <a:ext cx="914400" cy="914400"/>
          </a:xfrm>
          <a:prstGeom prst="rect">
            <a:avLst/>
          </a:prstGeom>
        </p:spPr>
      </p:pic>
      <p:pic>
        <p:nvPicPr>
          <p:cNvPr id="21" name="Grafik 20" descr="Ørkenscene">
            <a:extLst>
              <a:ext uri="{FF2B5EF4-FFF2-40B4-BE49-F238E27FC236}">
                <a16:creationId xmlns:a16="http://schemas.microsoft.com/office/drawing/2014/main" id="{A4A5AF8B-9901-43F8-A9B8-287E55DF9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6574" y="4634191"/>
            <a:ext cx="914400" cy="914400"/>
          </a:xfrm>
          <a:prstGeom prst="rect">
            <a:avLst/>
          </a:prstGeom>
        </p:spPr>
      </p:pic>
      <p:sp>
        <p:nvSpPr>
          <p:cNvPr id="24" name="Pil: opadgående 23">
            <a:extLst>
              <a:ext uri="{FF2B5EF4-FFF2-40B4-BE49-F238E27FC236}">
                <a16:creationId xmlns:a16="http://schemas.microsoft.com/office/drawing/2014/main" id="{46B73BE3-9FC0-4E2B-9C2B-2364EE06B68A}"/>
              </a:ext>
            </a:extLst>
          </p:cNvPr>
          <p:cNvSpPr/>
          <p:nvPr/>
        </p:nvSpPr>
        <p:spPr>
          <a:xfrm>
            <a:off x="8561205" y="3614286"/>
            <a:ext cx="1622322" cy="15661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 pot.</a:t>
            </a:r>
          </a:p>
        </p:txBody>
      </p: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45A4EEE4-B368-4095-AAB5-D6BA3C725984}"/>
              </a:ext>
            </a:extLst>
          </p:cNvPr>
          <p:cNvGrpSpPr/>
          <p:nvPr/>
        </p:nvGrpSpPr>
        <p:grpSpPr>
          <a:xfrm>
            <a:off x="1494786" y="2333919"/>
            <a:ext cx="1101736" cy="2766876"/>
            <a:chOff x="1202159" y="1821862"/>
            <a:chExt cx="1101736" cy="2766876"/>
          </a:xfrm>
        </p:grpSpPr>
        <p:pic>
          <p:nvPicPr>
            <p:cNvPr id="5" name="Grafik 4" descr="Regn">
              <a:extLst>
                <a:ext uri="{FF2B5EF4-FFF2-40B4-BE49-F238E27FC236}">
                  <a16:creationId xmlns:a16="http://schemas.microsoft.com/office/drawing/2014/main" id="{6A7BBE9C-8471-4012-B299-A9343707A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02159" y="1821862"/>
              <a:ext cx="1101736" cy="1101736"/>
            </a:xfrm>
            <a:prstGeom prst="rect">
              <a:avLst/>
            </a:prstGeom>
          </p:spPr>
        </p:pic>
        <p:sp>
          <p:nvSpPr>
            <p:cNvPr id="10" name="Pil: nedad 9">
              <a:extLst>
                <a:ext uri="{FF2B5EF4-FFF2-40B4-BE49-F238E27FC236}">
                  <a16:creationId xmlns:a16="http://schemas.microsoft.com/office/drawing/2014/main" id="{C5A7644C-B72C-41F8-9715-95B9171DA559}"/>
                </a:ext>
              </a:extLst>
            </p:cNvPr>
            <p:cNvSpPr/>
            <p:nvPr/>
          </p:nvSpPr>
          <p:spPr>
            <a:xfrm>
              <a:off x="1202159" y="3147425"/>
              <a:ext cx="1027471" cy="14413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N</a:t>
              </a:r>
            </a:p>
          </p:txBody>
        </p:sp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4AD9A13B-5958-4F3B-B859-97DF0FAED412}"/>
                </a:ext>
              </a:extLst>
            </p:cNvPr>
            <p:cNvSpPr txBox="1"/>
            <p:nvPr/>
          </p:nvSpPr>
          <p:spPr>
            <a:xfrm>
              <a:off x="1286464" y="2815329"/>
              <a:ext cx="784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600 mm</a:t>
              </a:r>
            </a:p>
          </p:txBody>
        </p:sp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A061F2CC-8B48-9873-4B5D-EFAECD094437}"/>
              </a:ext>
            </a:extLst>
          </p:cNvPr>
          <p:cNvGrpSpPr/>
          <p:nvPr/>
        </p:nvGrpSpPr>
        <p:grpSpPr>
          <a:xfrm>
            <a:off x="3178140" y="3344278"/>
            <a:ext cx="784189" cy="1756516"/>
            <a:chOff x="2885513" y="2832221"/>
            <a:chExt cx="784189" cy="1756516"/>
          </a:xfrm>
        </p:grpSpPr>
        <p:sp>
          <p:nvSpPr>
            <p:cNvPr id="11" name="Pil: opadgående 10">
              <a:extLst>
                <a:ext uri="{FF2B5EF4-FFF2-40B4-BE49-F238E27FC236}">
                  <a16:creationId xmlns:a16="http://schemas.microsoft.com/office/drawing/2014/main" id="{7C2202B5-429C-44CB-BF67-47223FDAF369}"/>
                </a:ext>
              </a:extLst>
            </p:cNvPr>
            <p:cNvSpPr/>
            <p:nvPr/>
          </p:nvSpPr>
          <p:spPr>
            <a:xfrm>
              <a:off x="3060454" y="3152436"/>
              <a:ext cx="501445" cy="143630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F</a:t>
              </a:r>
            </a:p>
          </p:txBody>
        </p:sp>
        <p:sp>
          <p:nvSpPr>
            <p:cNvPr id="27" name="Tekstfelt 26">
              <a:extLst>
                <a:ext uri="{FF2B5EF4-FFF2-40B4-BE49-F238E27FC236}">
                  <a16:creationId xmlns:a16="http://schemas.microsoft.com/office/drawing/2014/main" id="{6D7E6E3A-4216-49CF-88A6-A96A0B23BB92}"/>
                </a:ext>
              </a:extLst>
            </p:cNvPr>
            <p:cNvSpPr txBox="1"/>
            <p:nvPr/>
          </p:nvSpPr>
          <p:spPr>
            <a:xfrm>
              <a:off x="2885513" y="2832221"/>
              <a:ext cx="784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300 mm</a:t>
              </a:r>
            </a:p>
          </p:txBody>
        </p:sp>
      </p:grpSp>
      <p:sp>
        <p:nvSpPr>
          <p:cNvPr id="38" name="Tekstfelt 37">
            <a:extLst>
              <a:ext uri="{FF2B5EF4-FFF2-40B4-BE49-F238E27FC236}">
                <a16:creationId xmlns:a16="http://schemas.microsoft.com/office/drawing/2014/main" id="{9CCEB8C6-430F-4B50-8935-7225A4C368B1}"/>
              </a:ext>
            </a:extLst>
          </p:cNvPr>
          <p:cNvSpPr txBox="1"/>
          <p:nvPr/>
        </p:nvSpPr>
        <p:spPr>
          <a:xfrm>
            <a:off x="1930430" y="5823356"/>
            <a:ext cx="286033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Nedbørsoverskud (</a:t>
            </a:r>
            <a:r>
              <a:rPr lang="da-DK" dirty="0" err="1"/>
              <a:t>Ao</a:t>
            </a:r>
            <a:r>
              <a:rPr lang="da-DK" dirty="0"/>
              <a:t> + Au)  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06BC543A-2DA7-4C3F-AA57-3331002E62C6}"/>
              </a:ext>
            </a:extLst>
          </p:cNvPr>
          <p:cNvSpPr txBox="1"/>
          <p:nvPr/>
        </p:nvSpPr>
        <p:spPr>
          <a:xfrm>
            <a:off x="6825348" y="5819973"/>
            <a:ext cx="354456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Nedbørsunderskud – ingen A0 + Au 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6C6BD559-9035-43F0-8747-F62731ACD25A}"/>
              </a:ext>
            </a:extLst>
          </p:cNvPr>
          <p:cNvSpPr txBox="1"/>
          <p:nvPr/>
        </p:nvSpPr>
        <p:spPr>
          <a:xfrm>
            <a:off x="6377145" y="1237377"/>
            <a:ext cx="4210122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Den </a:t>
            </a:r>
            <a:r>
              <a:rPr lang="da-DK" i="1" u="sng" dirty="0">
                <a:highlight>
                  <a:srgbClr val="FFFF00"/>
                </a:highlight>
              </a:rPr>
              <a:t>potentielle</a:t>
            </a:r>
            <a:r>
              <a:rPr lang="da-DK" dirty="0">
                <a:highlight>
                  <a:srgbClr val="FFFF00"/>
                </a:highlight>
              </a:rPr>
              <a:t> fordampning </a:t>
            </a:r>
            <a:r>
              <a:rPr lang="da-DK" dirty="0"/>
              <a:t>(F pot.)</a:t>
            </a:r>
            <a:br>
              <a:rPr lang="da-DK" dirty="0"/>
            </a:br>
            <a:r>
              <a:rPr lang="da-DK" dirty="0"/>
              <a:t>som er den mængde vand der </a:t>
            </a:r>
            <a:r>
              <a:rPr lang="da-DK" i="1" u="sng" dirty="0"/>
              <a:t>kunne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fordampe </a:t>
            </a:r>
            <a:r>
              <a:rPr lang="da-DK" i="1" dirty="0"/>
              <a:t>HVIS</a:t>
            </a:r>
            <a:r>
              <a:rPr lang="da-DK" dirty="0"/>
              <a:t> der var rigeligt med vand!</a:t>
            </a:r>
          </a:p>
        </p:txBody>
      </p:sp>
      <p:pic>
        <p:nvPicPr>
          <p:cNvPr id="4" name="Grafik 3" descr="Løvtræ">
            <a:extLst>
              <a:ext uri="{FF2B5EF4-FFF2-40B4-BE49-F238E27FC236}">
                <a16:creationId xmlns:a16="http://schemas.microsoft.com/office/drawing/2014/main" id="{51ADD0A7-46D0-42B1-A57B-25E48FD28D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27509" y="4753039"/>
            <a:ext cx="762000" cy="762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1FF51A8B-78E7-4278-9B0F-6EB3B6A687A3}"/>
              </a:ext>
            </a:extLst>
          </p:cNvPr>
          <p:cNvSpPr txBox="1"/>
          <p:nvPr/>
        </p:nvSpPr>
        <p:spPr>
          <a:xfrm>
            <a:off x="921314" y="1167649"/>
            <a:ext cx="4151136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Den </a:t>
            </a:r>
            <a:r>
              <a:rPr lang="da-DK" dirty="0">
                <a:highlight>
                  <a:srgbClr val="FFFF00"/>
                </a:highlight>
              </a:rPr>
              <a:t>aktuelle fordampning </a:t>
            </a:r>
            <a:br>
              <a:rPr lang="da-DK" dirty="0"/>
            </a:br>
            <a:r>
              <a:rPr lang="da-DK" dirty="0"/>
              <a:t>er et mål for hvor meget vand (mm pr m2)</a:t>
            </a:r>
            <a:br>
              <a:rPr lang="da-DK" dirty="0"/>
            </a:br>
            <a:r>
              <a:rPr lang="da-DK" dirty="0"/>
              <a:t>der fordamper fra jordoverfladen +</a:t>
            </a:r>
            <a:br>
              <a:rPr lang="da-DK" dirty="0"/>
            </a:br>
            <a:r>
              <a:rPr lang="da-DK" dirty="0"/>
              <a:t>vegetationen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77D6419D-D2AB-D5D5-F6E2-5F113A4705B8}"/>
              </a:ext>
            </a:extLst>
          </p:cNvPr>
          <p:cNvGrpSpPr/>
          <p:nvPr/>
        </p:nvGrpSpPr>
        <p:grpSpPr>
          <a:xfrm>
            <a:off x="6609827" y="2600934"/>
            <a:ext cx="995912" cy="2516214"/>
            <a:chOff x="8376622" y="1109149"/>
            <a:chExt cx="844140" cy="2335906"/>
          </a:xfrm>
        </p:grpSpPr>
        <p:pic>
          <p:nvPicPr>
            <p:cNvPr id="16" name="Grafik 15" descr="Regn">
              <a:extLst>
                <a:ext uri="{FF2B5EF4-FFF2-40B4-BE49-F238E27FC236}">
                  <a16:creationId xmlns:a16="http://schemas.microsoft.com/office/drawing/2014/main" id="{120812B8-A5AE-7384-928A-13A78D68D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6622" y="1109149"/>
              <a:ext cx="844140" cy="844140"/>
            </a:xfrm>
            <a:prstGeom prst="rect">
              <a:avLst/>
            </a:prstGeom>
          </p:spPr>
        </p:pic>
        <p:sp>
          <p:nvSpPr>
            <p:cNvPr id="18" name="Pil: nedad 17">
              <a:extLst>
                <a:ext uri="{FF2B5EF4-FFF2-40B4-BE49-F238E27FC236}">
                  <a16:creationId xmlns:a16="http://schemas.microsoft.com/office/drawing/2014/main" id="{F42A68A9-B130-F230-E80F-44E3E69DB266}"/>
                </a:ext>
              </a:extLst>
            </p:cNvPr>
            <p:cNvSpPr/>
            <p:nvPr/>
          </p:nvSpPr>
          <p:spPr>
            <a:xfrm>
              <a:off x="8642622" y="2203303"/>
              <a:ext cx="360040" cy="12417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N</a:t>
              </a:r>
            </a:p>
          </p:txBody>
        </p:sp>
        <p:sp>
          <p:nvSpPr>
            <p:cNvPr id="20" name="Tekstfelt 19">
              <a:extLst>
                <a:ext uri="{FF2B5EF4-FFF2-40B4-BE49-F238E27FC236}">
                  <a16:creationId xmlns:a16="http://schemas.microsoft.com/office/drawing/2014/main" id="{35791FC2-1608-507D-CF1A-C6B91A3CB7F0}"/>
                </a:ext>
              </a:extLst>
            </p:cNvPr>
            <p:cNvSpPr txBox="1"/>
            <p:nvPr/>
          </p:nvSpPr>
          <p:spPr>
            <a:xfrm>
              <a:off x="8380304" y="1840713"/>
              <a:ext cx="784189" cy="307777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400" dirty="0"/>
                <a:t>100 mm</a:t>
              </a:r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853C9789-A025-156A-737A-E18D2E49E40F}"/>
              </a:ext>
            </a:extLst>
          </p:cNvPr>
          <p:cNvGrpSpPr/>
          <p:nvPr/>
        </p:nvGrpSpPr>
        <p:grpSpPr>
          <a:xfrm>
            <a:off x="7671566" y="3399672"/>
            <a:ext cx="784189" cy="1751553"/>
            <a:chOff x="3634218" y="1817537"/>
            <a:chExt cx="784189" cy="1568856"/>
          </a:xfrm>
        </p:grpSpPr>
        <p:sp>
          <p:nvSpPr>
            <p:cNvPr id="23" name="Pil: opadgående 22">
              <a:extLst>
                <a:ext uri="{FF2B5EF4-FFF2-40B4-BE49-F238E27FC236}">
                  <a16:creationId xmlns:a16="http://schemas.microsoft.com/office/drawing/2014/main" id="{8360C2C5-16C0-08EE-DB19-F01892361D9C}"/>
                </a:ext>
              </a:extLst>
            </p:cNvPr>
            <p:cNvSpPr/>
            <p:nvPr/>
          </p:nvSpPr>
          <p:spPr>
            <a:xfrm>
              <a:off x="3709153" y="2148488"/>
              <a:ext cx="424773" cy="123790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400" dirty="0"/>
                <a:t>F</a:t>
              </a:r>
            </a:p>
          </p:txBody>
        </p:sp>
        <p:sp>
          <p:nvSpPr>
            <p:cNvPr id="26" name="Tekstfelt 25">
              <a:extLst>
                <a:ext uri="{FF2B5EF4-FFF2-40B4-BE49-F238E27FC236}">
                  <a16:creationId xmlns:a16="http://schemas.microsoft.com/office/drawing/2014/main" id="{E7DE0163-AE09-F317-8F62-FDF05021DC1A}"/>
                </a:ext>
              </a:extLst>
            </p:cNvPr>
            <p:cNvSpPr txBox="1"/>
            <p:nvPr/>
          </p:nvSpPr>
          <p:spPr>
            <a:xfrm>
              <a:off x="3634218" y="1817537"/>
              <a:ext cx="784189" cy="275674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400" dirty="0"/>
                <a:t>100 mm</a:t>
              </a:r>
            </a:p>
          </p:txBody>
        </p:sp>
      </p:grpSp>
      <p:sp>
        <p:nvSpPr>
          <p:cNvPr id="28" name="Tekstfelt 27">
            <a:extLst>
              <a:ext uri="{FF2B5EF4-FFF2-40B4-BE49-F238E27FC236}">
                <a16:creationId xmlns:a16="http://schemas.microsoft.com/office/drawing/2014/main" id="{E7BC14A2-076E-DF12-570B-8D8B0B4CD21B}"/>
              </a:ext>
            </a:extLst>
          </p:cNvPr>
          <p:cNvSpPr txBox="1"/>
          <p:nvPr/>
        </p:nvSpPr>
        <p:spPr>
          <a:xfrm>
            <a:off x="8939747" y="3392331"/>
            <a:ext cx="78418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1400" dirty="0"/>
              <a:t>300 mm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D1504CE7-6308-C878-72B6-D96DC6F61155}"/>
              </a:ext>
            </a:extLst>
          </p:cNvPr>
          <p:cNvSpPr/>
          <p:nvPr/>
        </p:nvSpPr>
        <p:spPr>
          <a:xfrm>
            <a:off x="921314" y="2481943"/>
            <a:ext cx="4183882" cy="386814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CE17765A-ABC1-D862-C87A-138D1852B539}"/>
              </a:ext>
            </a:extLst>
          </p:cNvPr>
          <p:cNvSpPr/>
          <p:nvPr/>
        </p:nvSpPr>
        <p:spPr>
          <a:xfrm>
            <a:off x="6403385" y="2463308"/>
            <a:ext cx="4183882" cy="386814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256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40" grpId="0" animBg="1"/>
      <p:bldP spid="41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18516-463D-462D-8D24-75BE727BE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38" y="136525"/>
            <a:ext cx="10914862" cy="1325563"/>
          </a:xfrm>
        </p:spPr>
        <p:txBody>
          <a:bodyPr/>
          <a:lstStyle/>
          <a:p>
            <a:r>
              <a:rPr lang="da-DK" u="sng" dirty="0"/>
              <a:t>Aktuel</a:t>
            </a:r>
            <a:r>
              <a:rPr lang="da-DK" dirty="0"/>
              <a:t> Fordampning   –  </a:t>
            </a:r>
            <a:r>
              <a:rPr lang="da-DK" u="sng" dirty="0"/>
              <a:t>Potentiel</a:t>
            </a:r>
            <a:r>
              <a:rPr lang="da-DK" dirty="0"/>
              <a:t> fordampning. </a:t>
            </a:r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8690F0A7-E83C-485E-905E-CC2939579799}"/>
              </a:ext>
            </a:extLst>
          </p:cNvPr>
          <p:cNvSpPr/>
          <p:nvPr/>
        </p:nvSpPr>
        <p:spPr>
          <a:xfrm>
            <a:off x="1484302" y="4535840"/>
            <a:ext cx="3746091" cy="69372"/>
          </a:xfrm>
          <a:custGeom>
            <a:avLst/>
            <a:gdLst>
              <a:gd name="connsiteX0" fmla="*/ 0 w 3746091"/>
              <a:gd name="connsiteY0" fmla="*/ 69372 h 69372"/>
              <a:gd name="connsiteX1" fmla="*/ 2517058 w 3746091"/>
              <a:gd name="connsiteY1" fmla="*/ 49707 h 69372"/>
              <a:gd name="connsiteX2" fmla="*/ 2566220 w 3746091"/>
              <a:gd name="connsiteY2" fmla="*/ 30043 h 69372"/>
              <a:gd name="connsiteX3" fmla="*/ 2713703 w 3746091"/>
              <a:gd name="connsiteY3" fmla="*/ 20210 h 69372"/>
              <a:gd name="connsiteX4" fmla="*/ 3244645 w 3746091"/>
              <a:gd name="connsiteY4" fmla="*/ 30043 h 69372"/>
              <a:gd name="connsiteX5" fmla="*/ 3539613 w 3746091"/>
              <a:gd name="connsiteY5" fmla="*/ 39875 h 69372"/>
              <a:gd name="connsiteX6" fmla="*/ 3716594 w 3746091"/>
              <a:gd name="connsiteY6" fmla="*/ 59539 h 69372"/>
              <a:gd name="connsiteX7" fmla="*/ 3746091 w 3746091"/>
              <a:gd name="connsiteY7" fmla="*/ 69372 h 6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6091" h="69372">
                <a:moveTo>
                  <a:pt x="0" y="69372"/>
                </a:moveTo>
                <a:cubicBezTo>
                  <a:pt x="957883" y="5508"/>
                  <a:pt x="-259018" y="83561"/>
                  <a:pt x="2517058" y="49707"/>
                </a:cubicBezTo>
                <a:cubicBezTo>
                  <a:pt x="2534706" y="49492"/>
                  <a:pt x="2548766" y="32661"/>
                  <a:pt x="2566220" y="30043"/>
                </a:cubicBezTo>
                <a:cubicBezTo>
                  <a:pt x="2614945" y="22734"/>
                  <a:pt x="2664542" y="23488"/>
                  <a:pt x="2713703" y="20210"/>
                </a:cubicBezTo>
                <a:cubicBezTo>
                  <a:pt x="2921090" y="-21266"/>
                  <a:pt x="2740213" y="10887"/>
                  <a:pt x="3244645" y="30043"/>
                </a:cubicBezTo>
                <a:lnTo>
                  <a:pt x="3539613" y="39875"/>
                </a:lnTo>
                <a:cubicBezTo>
                  <a:pt x="3666903" y="65333"/>
                  <a:pt x="3479478" y="29899"/>
                  <a:pt x="3716594" y="59539"/>
                </a:cubicBezTo>
                <a:cubicBezTo>
                  <a:pt x="3726878" y="60825"/>
                  <a:pt x="3746091" y="69372"/>
                  <a:pt x="3746091" y="69372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Grafik 8" descr="Løvtræ">
            <a:extLst>
              <a:ext uri="{FF2B5EF4-FFF2-40B4-BE49-F238E27FC236}">
                <a16:creationId xmlns:a16="http://schemas.microsoft.com/office/drawing/2014/main" id="{F6296EAF-4A3E-4595-B2F7-4D78FDC82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3945" y="3656126"/>
            <a:ext cx="914400" cy="914400"/>
          </a:xfrm>
          <a:prstGeom prst="rect">
            <a:avLst/>
          </a:prstGeom>
        </p:spPr>
      </p:pic>
      <p:sp>
        <p:nvSpPr>
          <p:cNvPr id="17" name="Kombinationstegning: figur 16">
            <a:extLst>
              <a:ext uri="{FF2B5EF4-FFF2-40B4-BE49-F238E27FC236}">
                <a16:creationId xmlns:a16="http://schemas.microsoft.com/office/drawing/2014/main" id="{20ED0126-6B4A-4589-9C38-96340D0F1CE9}"/>
              </a:ext>
            </a:extLst>
          </p:cNvPr>
          <p:cNvSpPr/>
          <p:nvPr/>
        </p:nvSpPr>
        <p:spPr>
          <a:xfrm>
            <a:off x="6898372" y="4498006"/>
            <a:ext cx="3746091" cy="69372"/>
          </a:xfrm>
          <a:custGeom>
            <a:avLst/>
            <a:gdLst>
              <a:gd name="connsiteX0" fmla="*/ 0 w 3746091"/>
              <a:gd name="connsiteY0" fmla="*/ 69372 h 69372"/>
              <a:gd name="connsiteX1" fmla="*/ 2517058 w 3746091"/>
              <a:gd name="connsiteY1" fmla="*/ 49707 h 69372"/>
              <a:gd name="connsiteX2" fmla="*/ 2566220 w 3746091"/>
              <a:gd name="connsiteY2" fmla="*/ 30043 h 69372"/>
              <a:gd name="connsiteX3" fmla="*/ 2713703 w 3746091"/>
              <a:gd name="connsiteY3" fmla="*/ 20210 h 69372"/>
              <a:gd name="connsiteX4" fmla="*/ 3244645 w 3746091"/>
              <a:gd name="connsiteY4" fmla="*/ 30043 h 69372"/>
              <a:gd name="connsiteX5" fmla="*/ 3539613 w 3746091"/>
              <a:gd name="connsiteY5" fmla="*/ 39875 h 69372"/>
              <a:gd name="connsiteX6" fmla="*/ 3716594 w 3746091"/>
              <a:gd name="connsiteY6" fmla="*/ 59539 h 69372"/>
              <a:gd name="connsiteX7" fmla="*/ 3746091 w 3746091"/>
              <a:gd name="connsiteY7" fmla="*/ 69372 h 6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6091" h="69372">
                <a:moveTo>
                  <a:pt x="0" y="69372"/>
                </a:moveTo>
                <a:cubicBezTo>
                  <a:pt x="957883" y="5508"/>
                  <a:pt x="-259018" y="83561"/>
                  <a:pt x="2517058" y="49707"/>
                </a:cubicBezTo>
                <a:cubicBezTo>
                  <a:pt x="2534706" y="49492"/>
                  <a:pt x="2548766" y="32661"/>
                  <a:pt x="2566220" y="30043"/>
                </a:cubicBezTo>
                <a:cubicBezTo>
                  <a:pt x="2614945" y="22734"/>
                  <a:pt x="2664542" y="23488"/>
                  <a:pt x="2713703" y="20210"/>
                </a:cubicBezTo>
                <a:cubicBezTo>
                  <a:pt x="2921090" y="-21266"/>
                  <a:pt x="2740213" y="10887"/>
                  <a:pt x="3244645" y="30043"/>
                </a:cubicBezTo>
                <a:lnTo>
                  <a:pt x="3539613" y="39875"/>
                </a:lnTo>
                <a:cubicBezTo>
                  <a:pt x="3666903" y="65333"/>
                  <a:pt x="3479478" y="29899"/>
                  <a:pt x="3716594" y="59539"/>
                </a:cubicBezTo>
                <a:cubicBezTo>
                  <a:pt x="3726878" y="60825"/>
                  <a:pt x="3746091" y="69372"/>
                  <a:pt x="3746091" y="69372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9" name="Grafik 18" descr="Sol">
            <a:extLst>
              <a:ext uri="{FF2B5EF4-FFF2-40B4-BE49-F238E27FC236}">
                <a16:creationId xmlns:a16="http://schemas.microsoft.com/office/drawing/2014/main" id="{99268BE2-3FDD-4570-8D40-212D99D672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48643" y="1504668"/>
            <a:ext cx="914400" cy="914400"/>
          </a:xfrm>
          <a:prstGeom prst="rect">
            <a:avLst/>
          </a:prstGeom>
        </p:spPr>
      </p:pic>
      <p:pic>
        <p:nvPicPr>
          <p:cNvPr id="21" name="Grafik 20" descr="Ørkenscene">
            <a:extLst>
              <a:ext uri="{FF2B5EF4-FFF2-40B4-BE49-F238E27FC236}">
                <a16:creationId xmlns:a16="http://schemas.microsoft.com/office/drawing/2014/main" id="{A4A5AF8B-9901-43F8-A9B8-287E55DF96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35675" y="3679215"/>
            <a:ext cx="914400" cy="914400"/>
          </a:xfrm>
          <a:prstGeom prst="rect">
            <a:avLst/>
          </a:prstGeom>
        </p:spPr>
      </p:pic>
      <p:grpSp>
        <p:nvGrpSpPr>
          <p:cNvPr id="16" name="Gruppe 15">
            <a:extLst>
              <a:ext uri="{FF2B5EF4-FFF2-40B4-BE49-F238E27FC236}">
                <a16:creationId xmlns:a16="http://schemas.microsoft.com/office/drawing/2014/main" id="{57A9C778-4730-7F5C-9D96-B03071DCC47F}"/>
              </a:ext>
            </a:extLst>
          </p:cNvPr>
          <p:cNvGrpSpPr/>
          <p:nvPr/>
        </p:nvGrpSpPr>
        <p:grpSpPr>
          <a:xfrm>
            <a:off x="1710445" y="1435991"/>
            <a:ext cx="1101736" cy="2766876"/>
            <a:chOff x="1553498" y="696290"/>
            <a:chExt cx="1101736" cy="2766876"/>
          </a:xfrm>
        </p:grpSpPr>
        <p:pic>
          <p:nvPicPr>
            <p:cNvPr id="5" name="Grafik 4" descr="Regn">
              <a:extLst>
                <a:ext uri="{FF2B5EF4-FFF2-40B4-BE49-F238E27FC236}">
                  <a16:creationId xmlns:a16="http://schemas.microsoft.com/office/drawing/2014/main" id="{6A7BBE9C-8471-4012-B299-A9343707A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553498" y="696290"/>
              <a:ext cx="1101736" cy="1101736"/>
            </a:xfrm>
            <a:prstGeom prst="rect">
              <a:avLst/>
            </a:prstGeom>
          </p:spPr>
        </p:pic>
        <p:sp>
          <p:nvSpPr>
            <p:cNvPr id="10" name="Pil: nedad 9">
              <a:extLst>
                <a:ext uri="{FF2B5EF4-FFF2-40B4-BE49-F238E27FC236}">
                  <a16:creationId xmlns:a16="http://schemas.microsoft.com/office/drawing/2014/main" id="{C5A7644C-B72C-41F8-9715-95B9171DA559}"/>
                </a:ext>
              </a:extLst>
            </p:cNvPr>
            <p:cNvSpPr/>
            <p:nvPr/>
          </p:nvSpPr>
          <p:spPr>
            <a:xfrm>
              <a:off x="1553498" y="2021853"/>
              <a:ext cx="1027471" cy="14413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N</a:t>
              </a:r>
            </a:p>
          </p:txBody>
        </p:sp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4AD9A13B-5958-4F3B-B859-97DF0FAED412}"/>
                </a:ext>
              </a:extLst>
            </p:cNvPr>
            <p:cNvSpPr txBox="1"/>
            <p:nvPr/>
          </p:nvSpPr>
          <p:spPr>
            <a:xfrm>
              <a:off x="1637803" y="1689757"/>
              <a:ext cx="8707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dirty="0"/>
                <a:t>600 mm</a:t>
              </a:r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ACBF4913-889D-C3BF-DD15-7ADDA9E0C89D}"/>
              </a:ext>
            </a:extLst>
          </p:cNvPr>
          <p:cNvGrpSpPr/>
          <p:nvPr/>
        </p:nvGrpSpPr>
        <p:grpSpPr>
          <a:xfrm>
            <a:off x="1730111" y="4615921"/>
            <a:ext cx="1007805" cy="986387"/>
            <a:chOff x="1573164" y="3876220"/>
            <a:chExt cx="1007805" cy="986387"/>
          </a:xfrm>
        </p:grpSpPr>
        <p:sp>
          <p:nvSpPr>
            <p:cNvPr id="13" name="Pil: nedad 12">
              <a:extLst>
                <a:ext uri="{FF2B5EF4-FFF2-40B4-BE49-F238E27FC236}">
                  <a16:creationId xmlns:a16="http://schemas.microsoft.com/office/drawing/2014/main" id="{ECB2D06C-CEEC-4D78-978E-0705C31B9A23}"/>
                </a:ext>
              </a:extLst>
            </p:cNvPr>
            <p:cNvSpPr/>
            <p:nvPr/>
          </p:nvSpPr>
          <p:spPr>
            <a:xfrm>
              <a:off x="1573164" y="3876220"/>
              <a:ext cx="1007805" cy="6143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Au</a:t>
              </a:r>
            </a:p>
          </p:txBody>
        </p:sp>
        <p:sp>
          <p:nvSpPr>
            <p:cNvPr id="29" name="Tekstfelt 28">
              <a:extLst>
                <a:ext uri="{FF2B5EF4-FFF2-40B4-BE49-F238E27FC236}">
                  <a16:creationId xmlns:a16="http://schemas.microsoft.com/office/drawing/2014/main" id="{686A6BF3-ABA1-40D2-AB1E-A4DB61584D5D}"/>
                </a:ext>
              </a:extLst>
            </p:cNvPr>
            <p:cNvSpPr txBox="1"/>
            <p:nvPr/>
          </p:nvSpPr>
          <p:spPr>
            <a:xfrm>
              <a:off x="1696247" y="4524053"/>
              <a:ext cx="8707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dirty="0"/>
                <a:t>200 mm</a:t>
              </a:r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7FDD26A3-0F09-9733-D533-39DF645E24D7}"/>
              </a:ext>
            </a:extLst>
          </p:cNvPr>
          <p:cNvGrpSpPr/>
          <p:nvPr/>
        </p:nvGrpSpPr>
        <p:grpSpPr>
          <a:xfrm>
            <a:off x="438938" y="4168181"/>
            <a:ext cx="1708890" cy="376603"/>
            <a:chOff x="281991" y="3428480"/>
            <a:chExt cx="1708890" cy="376603"/>
          </a:xfrm>
        </p:grpSpPr>
        <p:sp>
          <p:nvSpPr>
            <p:cNvPr id="15" name="Pil: venstre 14">
              <a:extLst>
                <a:ext uri="{FF2B5EF4-FFF2-40B4-BE49-F238E27FC236}">
                  <a16:creationId xmlns:a16="http://schemas.microsoft.com/office/drawing/2014/main" id="{16D65268-07D8-49C1-832D-1BCFDDD73AB6}"/>
                </a:ext>
              </a:extLst>
            </p:cNvPr>
            <p:cNvSpPr/>
            <p:nvPr/>
          </p:nvSpPr>
          <p:spPr>
            <a:xfrm>
              <a:off x="1152681" y="3437424"/>
              <a:ext cx="838200" cy="36765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err="1"/>
                <a:t>Ao</a:t>
              </a:r>
              <a:endParaRPr lang="da-DK" dirty="0"/>
            </a:p>
          </p:txBody>
        </p:sp>
        <p:sp>
          <p:nvSpPr>
            <p:cNvPr id="31" name="Tekstfelt 30">
              <a:extLst>
                <a:ext uri="{FF2B5EF4-FFF2-40B4-BE49-F238E27FC236}">
                  <a16:creationId xmlns:a16="http://schemas.microsoft.com/office/drawing/2014/main" id="{483B2B3B-3257-40D0-B62A-F339F2253624}"/>
                </a:ext>
              </a:extLst>
            </p:cNvPr>
            <p:cNvSpPr txBox="1"/>
            <p:nvPr/>
          </p:nvSpPr>
          <p:spPr>
            <a:xfrm>
              <a:off x="281991" y="3428480"/>
              <a:ext cx="8707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dirty="0"/>
                <a:t>100 mm</a:t>
              </a:r>
            </a:p>
          </p:txBody>
        </p:sp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73D1F1D2-6025-CB85-71E3-9B8D8AAB62C9}"/>
              </a:ext>
            </a:extLst>
          </p:cNvPr>
          <p:cNvGrpSpPr/>
          <p:nvPr/>
        </p:nvGrpSpPr>
        <p:grpSpPr>
          <a:xfrm>
            <a:off x="6460215" y="1985495"/>
            <a:ext cx="909929" cy="2365769"/>
            <a:chOff x="6419844" y="1248942"/>
            <a:chExt cx="909929" cy="2365769"/>
          </a:xfrm>
        </p:grpSpPr>
        <p:sp>
          <p:nvSpPr>
            <p:cNvPr id="23" name="Pil: nedad 22">
              <a:extLst>
                <a:ext uri="{FF2B5EF4-FFF2-40B4-BE49-F238E27FC236}">
                  <a16:creationId xmlns:a16="http://schemas.microsoft.com/office/drawing/2014/main" id="{D3240EAD-6759-4D8F-8C45-427B3FE55E3D}"/>
                </a:ext>
              </a:extLst>
            </p:cNvPr>
            <p:cNvSpPr/>
            <p:nvPr/>
          </p:nvSpPr>
          <p:spPr>
            <a:xfrm>
              <a:off x="6690851" y="2173398"/>
              <a:ext cx="437537" cy="14413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 dirty="0"/>
                <a:t>N</a:t>
              </a:r>
              <a:endParaRPr lang="da-DK" sz="1400" dirty="0"/>
            </a:p>
          </p:txBody>
        </p:sp>
        <p:sp>
          <p:nvSpPr>
            <p:cNvPr id="33" name="Tekstfelt 32">
              <a:extLst>
                <a:ext uri="{FF2B5EF4-FFF2-40B4-BE49-F238E27FC236}">
                  <a16:creationId xmlns:a16="http://schemas.microsoft.com/office/drawing/2014/main" id="{6367FA80-7EA0-45A1-9C2F-AE25C5243A59}"/>
                </a:ext>
              </a:extLst>
            </p:cNvPr>
            <p:cNvSpPr txBox="1"/>
            <p:nvPr/>
          </p:nvSpPr>
          <p:spPr>
            <a:xfrm>
              <a:off x="6419844" y="1779384"/>
              <a:ext cx="909929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100 mm</a:t>
              </a:r>
            </a:p>
          </p:txBody>
        </p:sp>
        <p:pic>
          <p:nvPicPr>
            <p:cNvPr id="35" name="Grafik 34" descr="Regn">
              <a:extLst>
                <a:ext uri="{FF2B5EF4-FFF2-40B4-BE49-F238E27FC236}">
                  <a16:creationId xmlns:a16="http://schemas.microsoft.com/office/drawing/2014/main" id="{F61A8709-FF14-4D27-91EA-A43C61677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82294" y="1248942"/>
              <a:ext cx="621800" cy="621800"/>
            </a:xfrm>
            <a:prstGeom prst="rect">
              <a:avLst/>
            </a:prstGeom>
          </p:spPr>
        </p:pic>
      </p:grpSp>
      <p:sp>
        <p:nvSpPr>
          <p:cNvPr id="38" name="Tekstfelt 37">
            <a:extLst>
              <a:ext uri="{FF2B5EF4-FFF2-40B4-BE49-F238E27FC236}">
                <a16:creationId xmlns:a16="http://schemas.microsoft.com/office/drawing/2014/main" id="{9CCEB8C6-430F-4B50-8935-7225A4C368B1}"/>
              </a:ext>
            </a:extLst>
          </p:cNvPr>
          <p:cNvSpPr txBox="1"/>
          <p:nvPr/>
        </p:nvSpPr>
        <p:spPr>
          <a:xfrm>
            <a:off x="1570219" y="5744753"/>
            <a:ext cx="188250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Nedbørsoverskud 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06BC543A-2DA7-4C3F-AA57-3331002E62C6}"/>
              </a:ext>
            </a:extLst>
          </p:cNvPr>
          <p:cNvSpPr txBox="1"/>
          <p:nvPr/>
        </p:nvSpPr>
        <p:spPr>
          <a:xfrm>
            <a:off x="7832468" y="5744753"/>
            <a:ext cx="2105385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Nedbørsunderskud 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6C6BD559-9035-43F0-8747-F62731ACD25A}"/>
              </a:ext>
            </a:extLst>
          </p:cNvPr>
          <p:cNvSpPr txBox="1"/>
          <p:nvPr/>
        </p:nvSpPr>
        <p:spPr>
          <a:xfrm>
            <a:off x="6826366" y="4661072"/>
            <a:ext cx="4194418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F pot. (den </a:t>
            </a:r>
            <a:r>
              <a:rPr lang="da-DK" i="1" u="sng" dirty="0"/>
              <a:t>potentielle</a:t>
            </a:r>
            <a:r>
              <a:rPr lang="da-DK" dirty="0"/>
              <a:t> fordampning)</a:t>
            </a:r>
            <a:br>
              <a:rPr lang="da-DK" dirty="0"/>
            </a:br>
            <a:r>
              <a:rPr lang="da-DK" dirty="0"/>
              <a:t>er den mængde vand der </a:t>
            </a:r>
            <a:r>
              <a:rPr lang="da-DK" i="1" dirty="0"/>
              <a:t>kunne</a:t>
            </a:r>
            <a:r>
              <a:rPr lang="da-DK" dirty="0"/>
              <a:t> fordampe </a:t>
            </a:r>
            <a:br>
              <a:rPr lang="da-DK" dirty="0"/>
            </a:br>
            <a:r>
              <a:rPr lang="da-DK" i="1" dirty="0"/>
              <a:t>HVIS</a:t>
            </a:r>
            <a:r>
              <a:rPr lang="da-DK" dirty="0"/>
              <a:t> der var rigeligt med vand!</a:t>
            </a: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5EA606ED-6496-ED66-153D-6530A773887B}"/>
              </a:ext>
            </a:extLst>
          </p:cNvPr>
          <p:cNvGrpSpPr/>
          <p:nvPr/>
        </p:nvGrpSpPr>
        <p:grpSpPr>
          <a:xfrm>
            <a:off x="3452722" y="2517113"/>
            <a:ext cx="1537781" cy="1611481"/>
            <a:chOff x="3295775" y="1777412"/>
            <a:chExt cx="1537781" cy="1611481"/>
          </a:xfrm>
        </p:grpSpPr>
        <p:sp>
          <p:nvSpPr>
            <p:cNvPr id="11" name="Pil: opadgående 10">
              <a:extLst>
                <a:ext uri="{FF2B5EF4-FFF2-40B4-BE49-F238E27FC236}">
                  <a16:creationId xmlns:a16="http://schemas.microsoft.com/office/drawing/2014/main" id="{7C2202B5-429C-44CB-BF67-47223FDAF369}"/>
                </a:ext>
              </a:extLst>
            </p:cNvPr>
            <p:cNvSpPr/>
            <p:nvPr/>
          </p:nvSpPr>
          <p:spPr>
            <a:xfrm>
              <a:off x="3413517" y="2035442"/>
              <a:ext cx="703006" cy="135345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F</a:t>
              </a:r>
            </a:p>
          </p:txBody>
        </p:sp>
        <p:sp>
          <p:nvSpPr>
            <p:cNvPr id="27" name="Tekstfelt 26">
              <a:extLst>
                <a:ext uri="{FF2B5EF4-FFF2-40B4-BE49-F238E27FC236}">
                  <a16:creationId xmlns:a16="http://schemas.microsoft.com/office/drawing/2014/main" id="{6D7E6E3A-4216-49CF-88A6-A96A0B23BB92}"/>
                </a:ext>
              </a:extLst>
            </p:cNvPr>
            <p:cNvSpPr txBox="1"/>
            <p:nvPr/>
          </p:nvSpPr>
          <p:spPr>
            <a:xfrm>
              <a:off x="3295775" y="1777412"/>
              <a:ext cx="8707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dirty="0"/>
                <a:t>300 mm</a:t>
              </a:r>
            </a:p>
          </p:txBody>
        </p:sp>
        <p:sp>
          <p:nvSpPr>
            <p:cNvPr id="4" name="Tekstfelt 3">
              <a:extLst>
                <a:ext uri="{FF2B5EF4-FFF2-40B4-BE49-F238E27FC236}">
                  <a16:creationId xmlns:a16="http://schemas.microsoft.com/office/drawing/2014/main" id="{E9346FDB-A1D8-4DC5-82D1-199F0A3CBA3C}"/>
                </a:ext>
              </a:extLst>
            </p:cNvPr>
            <p:cNvSpPr txBox="1"/>
            <p:nvPr/>
          </p:nvSpPr>
          <p:spPr>
            <a:xfrm>
              <a:off x="3923627" y="2923426"/>
              <a:ext cx="909929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400" dirty="0"/>
                <a:t>Aktuelle F</a:t>
              </a:r>
            </a:p>
          </p:txBody>
        </p: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D92EC8EF-4D0A-A869-74E3-D2E5BF816415}"/>
              </a:ext>
            </a:extLst>
          </p:cNvPr>
          <p:cNvGrpSpPr/>
          <p:nvPr/>
        </p:nvGrpSpPr>
        <p:grpSpPr>
          <a:xfrm>
            <a:off x="7438257" y="2019524"/>
            <a:ext cx="1933286" cy="2225796"/>
            <a:chOff x="7397886" y="1282971"/>
            <a:chExt cx="1933286" cy="2225796"/>
          </a:xfrm>
        </p:grpSpPr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A049BD22-C7AD-477E-A6E6-98709BD0E309}"/>
                </a:ext>
              </a:extLst>
            </p:cNvPr>
            <p:cNvSpPr txBox="1"/>
            <p:nvPr/>
          </p:nvSpPr>
          <p:spPr>
            <a:xfrm>
              <a:off x="7397886" y="1282971"/>
              <a:ext cx="19332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400" u="sng" dirty="0"/>
                <a:t>Aktuel</a:t>
              </a:r>
              <a:r>
                <a:rPr lang="da-DK" sz="1400" dirty="0"/>
                <a:t> Fordampning</a:t>
              </a:r>
              <a:br>
                <a:rPr lang="da-DK" sz="1400" dirty="0"/>
              </a:br>
              <a:r>
                <a:rPr lang="da-DK" sz="1400" dirty="0"/>
                <a:t>kan max være 100 mm)</a:t>
              </a:r>
            </a:p>
          </p:txBody>
        </p:sp>
        <p:sp>
          <p:nvSpPr>
            <p:cNvPr id="6" name="Pil: opadgående 5">
              <a:extLst>
                <a:ext uri="{FF2B5EF4-FFF2-40B4-BE49-F238E27FC236}">
                  <a16:creationId xmlns:a16="http://schemas.microsoft.com/office/drawing/2014/main" id="{FE2FAA0A-3E0F-476B-9D99-DE98E1214E63}"/>
                </a:ext>
              </a:extLst>
            </p:cNvPr>
            <p:cNvSpPr/>
            <p:nvPr/>
          </p:nvSpPr>
          <p:spPr>
            <a:xfrm>
              <a:off x="7547427" y="2155316"/>
              <a:ext cx="423201" cy="135345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F</a:t>
              </a:r>
            </a:p>
          </p:txBody>
        </p:sp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0724CB12-5907-4127-A3A1-49622D29DBDF}"/>
                </a:ext>
              </a:extLst>
            </p:cNvPr>
            <p:cNvSpPr txBox="1"/>
            <p:nvPr/>
          </p:nvSpPr>
          <p:spPr>
            <a:xfrm>
              <a:off x="7453963" y="1799515"/>
              <a:ext cx="870751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a-DK" sz="1600" dirty="0"/>
                <a:t>100 mm</a:t>
              </a:r>
            </a:p>
          </p:txBody>
        </p:sp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4CDAECF6-DD9A-D632-B6F3-901CD1D60925}"/>
              </a:ext>
            </a:extLst>
          </p:cNvPr>
          <p:cNvGrpSpPr/>
          <p:nvPr/>
        </p:nvGrpSpPr>
        <p:grpSpPr>
          <a:xfrm>
            <a:off x="8663530" y="2564029"/>
            <a:ext cx="2830150" cy="1806377"/>
            <a:chOff x="8623159" y="1827476"/>
            <a:chExt cx="2830150" cy="1806377"/>
          </a:xfrm>
        </p:grpSpPr>
        <p:sp>
          <p:nvSpPr>
            <p:cNvPr id="24" name="Pil: opadgående 23">
              <a:extLst>
                <a:ext uri="{FF2B5EF4-FFF2-40B4-BE49-F238E27FC236}">
                  <a16:creationId xmlns:a16="http://schemas.microsoft.com/office/drawing/2014/main" id="{46B73BE3-9FC0-4E2B-9C2B-2364EE06B68A}"/>
                </a:ext>
              </a:extLst>
            </p:cNvPr>
            <p:cNvSpPr/>
            <p:nvPr/>
          </p:nvSpPr>
          <p:spPr>
            <a:xfrm>
              <a:off x="8623159" y="1962647"/>
              <a:ext cx="1622322" cy="156618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F pot.</a:t>
              </a:r>
            </a:p>
          </p:txBody>
        </p:sp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907544D2-4453-4F5F-99F6-F3105A81537E}"/>
                </a:ext>
              </a:extLst>
            </p:cNvPr>
            <p:cNvSpPr txBox="1"/>
            <p:nvPr/>
          </p:nvSpPr>
          <p:spPr>
            <a:xfrm>
              <a:off x="9026731" y="1827476"/>
              <a:ext cx="870751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a-DK" sz="1600" dirty="0"/>
                <a:t>300 mm</a:t>
              </a:r>
            </a:p>
          </p:txBody>
        </p:sp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CD57BEBE-B117-4C81-A752-0162F3095D5B}"/>
                </a:ext>
              </a:extLst>
            </p:cNvPr>
            <p:cNvSpPr txBox="1"/>
            <p:nvPr/>
          </p:nvSpPr>
          <p:spPr>
            <a:xfrm>
              <a:off x="10154107" y="2464302"/>
              <a:ext cx="1299202" cy="11695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400" u="sng" dirty="0"/>
                <a:t>Potentiel</a:t>
              </a:r>
              <a:r>
                <a:rPr lang="da-DK" sz="1400" dirty="0"/>
                <a:t> </a:t>
              </a:r>
              <a:br>
                <a:rPr lang="da-DK" sz="1400" dirty="0"/>
              </a:br>
              <a:r>
                <a:rPr lang="da-DK" sz="1400" dirty="0"/>
                <a:t>Fordampning</a:t>
              </a:r>
              <a:br>
                <a:rPr lang="da-DK" sz="1400" dirty="0"/>
              </a:br>
              <a:r>
                <a:rPr lang="da-DK" sz="1400" dirty="0"/>
                <a:t>kan være langt </a:t>
              </a:r>
              <a:br>
                <a:rPr lang="da-DK" sz="1400" dirty="0"/>
              </a:br>
              <a:r>
                <a:rPr lang="da-DK" sz="1400" dirty="0"/>
                <a:t>større end </a:t>
              </a:r>
              <a:br>
                <a:rPr lang="da-DK" sz="1400" dirty="0"/>
              </a:br>
              <a:r>
                <a:rPr lang="da-DK" sz="1400" dirty="0"/>
                <a:t>aktuelle F</a:t>
              </a:r>
            </a:p>
          </p:txBody>
        </p:sp>
      </p:grpSp>
      <p:sp>
        <p:nvSpPr>
          <p:cNvPr id="12" name="Rektangel 11">
            <a:extLst>
              <a:ext uri="{FF2B5EF4-FFF2-40B4-BE49-F238E27FC236}">
                <a16:creationId xmlns:a16="http://schemas.microsoft.com/office/drawing/2014/main" id="{736A3F15-C0F3-8AF3-5694-0DF59CFA787F}"/>
              </a:ext>
            </a:extLst>
          </p:cNvPr>
          <p:cNvSpPr/>
          <p:nvPr/>
        </p:nvSpPr>
        <p:spPr>
          <a:xfrm>
            <a:off x="438938" y="1435991"/>
            <a:ext cx="5130052" cy="416631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3CE23F1-A907-E25D-06E5-9B7710045D79}"/>
              </a:ext>
            </a:extLst>
          </p:cNvPr>
          <p:cNvSpPr/>
          <p:nvPr/>
        </p:nvSpPr>
        <p:spPr>
          <a:xfrm>
            <a:off x="6439680" y="1435990"/>
            <a:ext cx="5130052" cy="416631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30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268343-F624-DF53-EC6D-AC67C324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Processer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18BEB74-BA13-743D-B75A-03E4A8DC55BF}"/>
              </a:ext>
            </a:extLst>
          </p:cNvPr>
          <p:cNvSpPr txBox="1">
            <a:spLocks/>
          </p:cNvSpPr>
          <p:nvPr/>
        </p:nvSpPr>
        <p:spPr>
          <a:xfrm>
            <a:off x="999548" y="3454934"/>
            <a:ext cx="1690943" cy="5490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/>
              <a:t>Energi</a:t>
            </a:r>
            <a:r>
              <a:rPr lang="en-US" sz="2400" b="1" dirty="0"/>
              <a:t>-</a:t>
            </a:r>
            <a:br>
              <a:rPr lang="en-US" sz="2400" b="1" dirty="0"/>
            </a:br>
            <a:r>
              <a:rPr lang="en-US" sz="2400" b="1" dirty="0"/>
              <a:t>forbrugene: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71354C9-D9C7-B579-878F-D08F0829F1FE}"/>
              </a:ext>
            </a:extLst>
          </p:cNvPr>
          <p:cNvSpPr txBox="1"/>
          <p:nvPr/>
        </p:nvSpPr>
        <p:spPr>
          <a:xfrm>
            <a:off x="3281087" y="2668756"/>
            <a:ext cx="1611516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VANDDAMP </a:t>
            </a:r>
            <a:endParaRPr lang="da-DK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60759B-A71C-7CEE-6556-149CDBF94592}"/>
              </a:ext>
            </a:extLst>
          </p:cNvPr>
          <p:cNvSpPr txBox="1">
            <a:spLocks/>
          </p:cNvSpPr>
          <p:nvPr/>
        </p:nvSpPr>
        <p:spPr>
          <a:xfrm>
            <a:off x="955895" y="1660955"/>
            <a:ext cx="1778251" cy="5490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/>
              <a:t>Energi</a:t>
            </a:r>
            <a:r>
              <a:rPr lang="en-US" sz="2400" b="1" dirty="0"/>
              <a:t>-</a:t>
            </a:r>
            <a:br>
              <a:rPr lang="en-US" sz="2400" b="1" dirty="0"/>
            </a:br>
            <a:r>
              <a:rPr lang="en-US" sz="2400" b="1" dirty="0" err="1"/>
              <a:t>frigørende</a:t>
            </a:r>
            <a:r>
              <a:rPr lang="en-US" sz="2400" b="1" dirty="0"/>
              <a:t>: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AA6F41B-CC1A-B136-C8D1-75EFE6EAD6D9}"/>
              </a:ext>
            </a:extLst>
          </p:cNvPr>
          <p:cNvSpPr txBox="1"/>
          <p:nvPr/>
        </p:nvSpPr>
        <p:spPr>
          <a:xfrm>
            <a:off x="6173925" y="2647176"/>
            <a:ext cx="1611516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VAND</a:t>
            </a:r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D63C9CC3-816D-0D43-F324-29A525170F04}"/>
              </a:ext>
            </a:extLst>
          </p:cNvPr>
          <p:cNvSpPr txBox="1"/>
          <p:nvPr/>
        </p:nvSpPr>
        <p:spPr>
          <a:xfrm>
            <a:off x="9066763" y="2647176"/>
            <a:ext cx="1611516" cy="3693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IS</a:t>
            </a:r>
            <a:endParaRPr lang="da-DK" dirty="0"/>
          </a:p>
        </p:txBody>
      </p:sp>
      <p:sp>
        <p:nvSpPr>
          <p:cNvPr id="4" name="Pil: bøjet til venstre 3">
            <a:extLst>
              <a:ext uri="{FF2B5EF4-FFF2-40B4-BE49-F238E27FC236}">
                <a16:creationId xmlns:a16="http://schemas.microsoft.com/office/drawing/2014/main" id="{55FB0F2A-A263-0346-4651-A31EB3D19506}"/>
              </a:ext>
            </a:extLst>
          </p:cNvPr>
          <p:cNvSpPr/>
          <p:nvPr/>
        </p:nvSpPr>
        <p:spPr>
          <a:xfrm rot="5400000">
            <a:off x="7930760" y="2443988"/>
            <a:ext cx="679532" cy="191065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59933C9-CD02-8377-BA02-5FC8A545AB69}"/>
              </a:ext>
            </a:extLst>
          </p:cNvPr>
          <p:cNvSpPr txBox="1"/>
          <p:nvPr/>
        </p:nvSpPr>
        <p:spPr>
          <a:xfrm>
            <a:off x="7581069" y="3610807"/>
            <a:ext cx="150554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dirty="0"/>
              <a:t>Smeltning </a:t>
            </a:r>
          </a:p>
        </p:txBody>
      </p:sp>
      <p:sp>
        <p:nvSpPr>
          <p:cNvPr id="18" name="Pil: bøjet til venstre 17">
            <a:extLst>
              <a:ext uri="{FF2B5EF4-FFF2-40B4-BE49-F238E27FC236}">
                <a16:creationId xmlns:a16="http://schemas.microsoft.com/office/drawing/2014/main" id="{B5D22002-5C5D-6B22-17F9-EA71A2B0F304}"/>
              </a:ext>
            </a:extLst>
          </p:cNvPr>
          <p:cNvSpPr/>
          <p:nvPr/>
        </p:nvSpPr>
        <p:spPr>
          <a:xfrm rot="5400000">
            <a:off x="5055799" y="2499608"/>
            <a:ext cx="679532" cy="191065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512E846-DAF6-C2A1-D86D-CF329BD58773}"/>
              </a:ext>
            </a:extLst>
          </p:cNvPr>
          <p:cNvSpPr txBox="1"/>
          <p:nvPr/>
        </p:nvSpPr>
        <p:spPr>
          <a:xfrm>
            <a:off x="4440240" y="3616451"/>
            <a:ext cx="191065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dirty="0"/>
              <a:t>Fordampning </a:t>
            </a:r>
          </a:p>
        </p:txBody>
      </p:sp>
      <p:sp>
        <p:nvSpPr>
          <p:cNvPr id="19" name="Pil: bøjet til venstre 18">
            <a:extLst>
              <a:ext uri="{FF2B5EF4-FFF2-40B4-BE49-F238E27FC236}">
                <a16:creationId xmlns:a16="http://schemas.microsoft.com/office/drawing/2014/main" id="{3AD35EA9-46AB-BA20-0C1E-6C799CB0832A}"/>
              </a:ext>
            </a:extLst>
          </p:cNvPr>
          <p:cNvSpPr/>
          <p:nvPr/>
        </p:nvSpPr>
        <p:spPr>
          <a:xfrm rot="16200000">
            <a:off x="5146449" y="1254702"/>
            <a:ext cx="679532" cy="191065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21B2809-ADF2-DCCA-D506-2A53896B523A}"/>
              </a:ext>
            </a:extLst>
          </p:cNvPr>
          <p:cNvSpPr txBox="1"/>
          <p:nvPr/>
        </p:nvSpPr>
        <p:spPr>
          <a:xfrm>
            <a:off x="4661719" y="1644615"/>
            <a:ext cx="156639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dirty="0"/>
              <a:t>Fortætning</a:t>
            </a:r>
          </a:p>
        </p:txBody>
      </p:sp>
      <p:sp>
        <p:nvSpPr>
          <p:cNvPr id="20" name="Pil: bøjet til venstre 19">
            <a:extLst>
              <a:ext uri="{FF2B5EF4-FFF2-40B4-BE49-F238E27FC236}">
                <a16:creationId xmlns:a16="http://schemas.microsoft.com/office/drawing/2014/main" id="{2182B083-D2F6-850C-4DAF-EAC0E34E7DF8}"/>
              </a:ext>
            </a:extLst>
          </p:cNvPr>
          <p:cNvSpPr/>
          <p:nvPr/>
        </p:nvSpPr>
        <p:spPr>
          <a:xfrm rot="16200000">
            <a:off x="7994073" y="1234382"/>
            <a:ext cx="679532" cy="191065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20AF1EE5-B5BE-25D3-03EC-30010D3068F8}"/>
              </a:ext>
            </a:extLst>
          </p:cNvPr>
          <p:cNvSpPr txBox="1"/>
          <p:nvPr/>
        </p:nvSpPr>
        <p:spPr>
          <a:xfrm>
            <a:off x="7718830" y="1639429"/>
            <a:ext cx="123001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dirty="0"/>
              <a:t>Frysning</a:t>
            </a:r>
          </a:p>
        </p:txBody>
      </p:sp>
    </p:spTree>
    <p:extLst>
      <p:ext uri="{BB962C8B-B14F-4D97-AF65-F5344CB8AC3E}">
        <p14:creationId xmlns:p14="http://schemas.microsoft.com/office/powerpoint/2010/main" val="2669419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908EE-75B3-49CE-9850-BAB8140B4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01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Nedbørsoverskud / -underskud (N-F)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DE5E949-3803-47DA-BCB3-798C9BAF61E0}"/>
              </a:ext>
            </a:extLst>
          </p:cNvPr>
          <p:cNvSpPr txBox="1"/>
          <p:nvPr/>
        </p:nvSpPr>
        <p:spPr>
          <a:xfrm>
            <a:off x="1293446" y="4421824"/>
            <a:ext cx="334591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>
                <a:highlight>
                  <a:srgbClr val="FFFF00"/>
                </a:highlight>
              </a:rPr>
              <a:t>N &gt; F  </a:t>
            </a:r>
            <a:r>
              <a:rPr lang="da-DK" sz="1600" b="1" dirty="0"/>
              <a:t>=&gt; Nedbørsoverskud</a:t>
            </a:r>
            <a:r>
              <a:rPr lang="da-DK" sz="1600" dirty="0"/>
              <a:t> -&gt;</a:t>
            </a:r>
          </a:p>
          <a:p>
            <a:pPr algn="ctr"/>
            <a:r>
              <a:rPr lang="da-DK" sz="1600" dirty="0"/>
              <a:t>Afstrømning (</a:t>
            </a:r>
            <a:r>
              <a:rPr lang="da-DK" sz="1600" dirty="0" err="1"/>
              <a:t>Ao</a:t>
            </a:r>
            <a:r>
              <a:rPr lang="da-DK" sz="1600" dirty="0"/>
              <a:t> + Au) -&gt; plantevækst </a:t>
            </a:r>
          </a:p>
        </p:txBody>
      </p:sp>
      <p:sp>
        <p:nvSpPr>
          <p:cNvPr id="16" name="Kombinationstegning: figur 15">
            <a:extLst>
              <a:ext uri="{FF2B5EF4-FFF2-40B4-BE49-F238E27FC236}">
                <a16:creationId xmlns:a16="http://schemas.microsoft.com/office/drawing/2014/main" id="{FBD67725-422A-40F1-9184-0E3998035553}"/>
              </a:ext>
            </a:extLst>
          </p:cNvPr>
          <p:cNvSpPr/>
          <p:nvPr/>
        </p:nvSpPr>
        <p:spPr>
          <a:xfrm>
            <a:off x="2100648" y="3749481"/>
            <a:ext cx="2489639" cy="45719"/>
          </a:xfrm>
          <a:custGeom>
            <a:avLst/>
            <a:gdLst>
              <a:gd name="connsiteX0" fmla="*/ 0 w 4054763"/>
              <a:gd name="connsiteY0" fmla="*/ 50239 h 61779"/>
              <a:gd name="connsiteX1" fmla="*/ 175491 w 4054763"/>
              <a:gd name="connsiteY1" fmla="*/ 50239 h 61779"/>
              <a:gd name="connsiteX2" fmla="*/ 203200 w 4054763"/>
              <a:gd name="connsiteY2" fmla="*/ 41003 h 61779"/>
              <a:gd name="connsiteX3" fmla="*/ 314036 w 4054763"/>
              <a:gd name="connsiteY3" fmla="*/ 31767 h 61779"/>
              <a:gd name="connsiteX4" fmla="*/ 1025236 w 4054763"/>
              <a:gd name="connsiteY4" fmla="*/ 13294 h 61779"/>
              <a:gd name="connsiteX5" fmla="*/ 4054763 w 4054763"/>
              <a:gd name="connsiteY5" fmla="*/ 4057 h 6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4763" h="61779">
                <a:moveTo>
                  <a:pt x="0" y="50239"/>
                </a:moveTo>
                <a:cubicBezTo>
                  <a:pt x="80893" y="66419"/>
                  <a:pt x="51614" y="64813"/>
                  <a:pt x="175491" y="50239"/>
                </a:cubicBezTo>
                <a:cubicBezTo>
                  <a:pt x="185160" y="49101"/>
                  <a:pt x="193549" y="42290"/>
                  <a:pt x="203200" y="41003"/>
                </a:cubicBezTo>
                <a:cubicBezTo>
                  <a:pt x="239948" y="36103"/>
                  <a:pt x="277091" y="34846"/>
                  <a:pt x="314036" y="31767"/>
                </a:cubicBezTo>
                <a:cubicBezTo>
                  <a:pt x="568695" y="-31901"/>
                  <a:pt x="344446" y="21165"/>
                  <a:pt x="1025236" y="13294"/>
                </a:cubicBezTo>
                <a:lnTo>
                  <a:pt x="4054763" y="4057"/>
                </a:ln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CAA175F-00F8-4F30-9271-EA701134D6FC}"/>
              </a:ext>
            </a:extLst>
          </p:cNvPr>
          <p:cNvSpPr txBox="1"/>
          <p:nvPr/>
        </p:nvSpPr>
        <p:spPr>
          <a:xfrm>
            <a:off x="5086088" y="2368115"/>
            <a:ext cx="235962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Vandbalanceligningen: </a:t>
            </a:r>
            <a:br>
              <a:rPr lang="da-DK" dirty="0"/>
            </a:br>
            <a:r>
              <a:rPr lang="da-DK" dirty="0">
                <a:highlight>
                  <a:srgbClr val="FFFF00"/>
                </a:highlight>
              </a:rPr>
              <a:t>N = F + </a:t>
            </a:r>
            <a:r>
              <a:rPr lang="da-DK" dirty="0" err="1">
                <a:highlight>
                  <a:srgbClr val="FFFF00"/>
                </a:highlight>
              </a:rPr>
              <a:t>Ao</a:t>
            </a:r>
            <a:r>
              <a:rPr lang="da-DK" dirty="0">
                <a:highlight>
                  <a:srgbClr val="FFFF00"/>
                </a:highlight>
              </a:rPr>
              <a:t> + Au </a:t>
            </a:r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E6965D78-A8AF-4DEA-ADA9-4770B93FB174}"/>
              </a:ext>
            </a:extLst>
          </p:cNvPr>
          <p:cNvSpPr txBox="1"/>
          <p:nvPr/>
        </p:nvSpPr>
        <p:spPr>
          <a:xfrm>
            <a:off x="7697918" y="4421824"/>
            <a:ext cx="380713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>
                <a:highlight>
                  <a:srgbClr val="FFFF00"/>
                </a:highlight>
              </a:rPr>
              <a:t>N &lt; F </a:t>
            </a:r>
            <a:r>
              <a:rPr lang="da-DK" sz="1600" b="1" dirty="0"/>
              <a:t>=&gt; Nedbørsunderskud</a:t>
            </a:r>
            <a:r>
              <a:rPr lang="da-DK" sz="1600" dirty="0"/>
              <a:t> -&gt;</a:t>
            </a:r>
          </a:p>
          <a:p>
            <a:pPr algn="ctr"/>
            <a:r>
              <a:rPr lang="da-DK" sz="1600" dirty="0"/>
              <a:t>Ingen </a:t>
            </a:r>
            <a:r>
              <a:rPr lang="da-DK" sz="1600" dirty="0" err="1"/>
              <a:t>Ao</a:t>
            </a:r>
            <a:r>
              <a:rPr lang="da-DK" sz="1600" dirty="0"/>
              <a:t> eller Au  -&gt; ørken eller busksteppe</a:t>
            </a:r>
          </a:p>
        </p:txBody>
      </p:sp>
      <p:sp>
        <p:nvSpPr>
          <p:cNvPr id="25" name="Kombinationstegning: figur 24">
            <a:extLst>
              <a:ext uri="{FF2B5EF4-FFF2-40B4-BE49-F238E27FC236}">
                <a16:creationId xmlns:a16="http://schemas.microsoft.com/office/drawing/2014/main" id="{B2D68EDD-5A67-4F2E-8815-22B92AAACB00}"/>
              </a:ext>
            </a:extLst>
          </p:cNvPr>
          <p:cNvSpPr/>
          <p:nvPr/>
        </p:nvSpPr>
        <p:spPr>
          <a:xfrm>
            <a:off x="8088919" y="3743794"/>
            <a:ext cx="2489639" cy="45719"/>
          </a:xfrm>
          <a:custGeom>
            <a:avLst/>
            <a:gdLst>
              <a:gd name="connsiteX0" fmla="*/ 0 w 4054763"/>
              <a:gd name="connsiteY0" fmla="*/ 50239 h 61779"/>
              <a:gd name="connsiteX1" fmla="*/ 175491 w 4054763"/>
              <a:gd name="connsiteY1" fmla="*/ 50239 h 61779"/>
              <a:gd name="connsiteX2" fmla="*/ 203200 w 4054763"/>
              <a:gd name="connsiteY2" fmla="*/ 41003 h 61779"/>
              <a:gd name="connsiteX3" fmla="*/ 314036 w 4054763"/>
              <a:gd name="connsiteY3" fmla="*/ 31767 h 61779"/>
              <a:gd name="connsiteX4" fmla="*/ 1025236 w 4054763"/>
              <a:gd name="connsiteY4" fmla="*/ 13294 h 61779"/>
              <a:gd name="connsiteX5" fmla="*/ 4054763 w 4054763"/>
              <a:gd name="connsiteY5" fmla="*/ 4057 h 6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4763" h="61779">
                <a:moveTo>
                  <a:pt x="0" y="50239"/>
                </a:moveTo>
                <a:cubicBezTo>
                  <a:pt x="80893" y="66419"/>
                  <a:pt x="51614" y="64813"/>
                  <a:pt x="175491" y="50239"/>
                </a:cubicBezTo>
                <a:cubicBezTo>
                  <a:pt x="185160" y="49101"/>
                  <a:pt x="193549" y="42290"/>
                  <a:pt x="203200" y="41003"/>
                </a:cubicBezTo>
                <a:cubicBezTo>
                  <a:pt x="239948" y="36103"/>
                  <a:pt x="277091" y="34846"/>
                  <a:pt x="314036" y="31767"/>
                </a:cubicBezTo>
                <a:cubicBezTo>
                  <a:pt x="568695" y="-31901"/>
                  <a:pt x="344446" y="21165"/>
                  <a:pt x="1025236" y="13294"/>
                </a:cubicBezTo>
                <a:lnTo>
                  <a:pt x="4054763" y="4057"/>
                </a:ln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pic>
        <p:nvPicPr>
          <p:cNvPr id="11" name="Grafik 10" descr="Ørkenscene">
            <a:extLst>
              <a:ext uri="{FF2B5EF4-FFF2-40B4-BE49-F238E27FC236}">
                <a16:creationId xmlns:a16="http://schemas.microsoft.com/office/drawing/2014/main" id="{87F13943-A15B-4AA5-8B28-96736B3E6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6622" y="2967465"/>
            <a:ext cx="914400" cy="914400"/>
          </a:xfrm>
          <a:prstGeom prst="rect">
            <a:avLst/>
          </a:prstGeom>
        </p:spPr>
      </p:pic>
      <p:pic>
        <p:nvPicPr>
          <p:cNvPr id="29" name="Grafik 28" descr="Afgrøder">
            <a:extLst>
              <a:ext uri="{FF2B5EF4-FFF2-40B4-BE49-F238E27FC236}">
                <a16:creationId xmlns:a16="http://schemas.microsoft.com/office/drawing/2014/main" id="{CC58C791-BDFD-4B73-AE3E-DEF1E0ABAD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76094" y="2993858"/>
            <a:ext cx="914400" cy="914400"/>
          </a:xfrm>
          <a:prstGeom prst="rect">
            <a:avLst/>
          </a:prstGeom>
        </p:spPr>
      </p:pic>
      <p:grpSp>
        <p:nvGrpSpPr>
          <p:cNvPr id="39" name="Gruppe 38">
            <a:extLst>
              <a:ext uri="{FF2B5EF4-FFF2-40B4-BE49-F238E27FC236}">
                <a16:creationId xmlns:a16="http://schemas.microsoft.com/office/drawing/2014/main" id="{59379840-BE1F-8798-8360-88306A9D4BC2}"/>
              </a:ext>
            </a:extLst>
          </p:cNvPr>
          <p:cNvGrpSpPr/>
          <p:nvPr/>
        </p:nvGrpSpPr>
        <p:grpSpPr>
          <a:xfrm>
            <a:off x="2293944" y="1178810"/>
            <a:ext cx="1208673" cy="1786518"/>
            <a:chOff x="2293944" y="1178810"/>
            <a:chExt cx="1208673" cy="1786518"/>
          </a:xfrm>
        </p:grpSpPr>
        <p:pic>
          <p:nvPicPr>
            <p:cNvPr id="4" name="Grafik 3" descr="Regn">
              <a:extLst>
                <a:ext uri="{FF2B5EF4-FFF2-40B4-BE49-F238E27FC236}">
                  <a16:creationId xmlns:a16="http://schemas.microsoft.com/office/drawing/2014/main" id="{2BB77D49-720E-4716-88B9-840AD189B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98144" y="1178810"/>
              <a:ext cx="844140" cy="844140"/>
            </a:xfrm>
            <a:prstGeom prst="rect">
              <a:avLst/>
            </a:prstGeom>
          </p:spPr>
        </p:pic>
        <p:sp>
          <p:nvSpPr>
            <p:cNvPr id="5" name="Pil: nedad 4">
              <a:extLst>
                <a:ext uri="{FF2B5EF4-FFF2-40B4-BE49-F238E27FC236}">
                  <a16:creationId xmlns:a16="http://schemas.microsoft.com/office/drawing/2014/main" id="{6A7EB212-142A-4E68-B3EB-5333E86FFAE9}"/>
                </a:ext>
              </a:extLst>
            </p:cNvPr>
            <p:cNvSpPr/>
            <p:nvPr/>
          </p:nvSpPr>
          <p:spPr>
            <a:xfrm>
              <a:off x="2293944" y="2198710"/>
              <a:ext cx="1208673" cy="7666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N</a:t>
              </a:r>
            </a:p>
          </p:txBody>
        </p: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447DED13-272A-372D-82CC-7FAF7550AEC1}"/>
                </a:ext>
              </a:extLst>
            </p:cNvPr>
            <p:cNvSpPr txBox="1"/>
            <p:nvPr/>
          </p:nvSpPr>
          <p:spPr>
            <a:xfrm>
              <a:off x="2559555" y="1812772"/>
              <a:ext cx="784189" cy="307777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400" dirty="0"/>
                <a:t>600 mm</a:t>
              </a:r>
            </a:p>
          </p:txBody>
        </p:sp>
      </p:grp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08F0A34B-C181-2E1F-40DF-88BF594063AB}"/>
              </a:ext>
            </a:extLst>
          </p:cNvPr>
          <p:cNvGrpSpPr/>
          <p:nvPr/>
        </p:nvGrpSpPr>
        <p:grpSpPr>
          <a:xfrm>
            <a:off x="3634218" y="1817537"/>
            <a:ext cx="784189" cy="1097570"/>
            <a:chOff x="3634218" y="1817537"/>
            <a:chExt cx="784189" cy="1097570"/>
          </a:xfrm>
        </p:grpSpPr>
        <p:sp>
          <p:nvSpPr>
            <p:cNvPr id="6" name="Pil: opadgående 5">
              <a:extLst>
                <a:ext uri="{FF2B5EF4-FFF2-40B4-BE49-F238E27FC236}">
                  <a16:creationId xmlns:a16="http://schemas.microsoft.com/office/drawing/2014/main" id="{EA15F37A-8FE6-47E1-B73F-AC9AFD1C6FFA}"/>
                </a:ext>
              </a:extLst>
            </p:cNvPr>
            <p:cNvSpPr/>
            <p:nvPr/>
          </p:nvSpPr>
          <p:spPr>
            <a:xfrm>
              <a:off x="3709154" y="2148489"/>
              <a:ext cx="360040" cy="76661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F</a:t>
              </a:r>
            </a:p>
          </p:txBody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48FA04B9-9A77-C4C3-CC9D-7734BEB70A73}"/>
                </a:ext>
              </a:extLst>
            </p:cNvPr>
            <p:cNvSpPr txBox="1"/>
            <p:nvPr/>
          </p:nvSpPr>
          <p:spPr>
            <a:xfrm>
              <a:off x="3634218" y="1817537"/>
              <a:ext cx="784189" cy="307777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400" dirty="0"/>
                <a:t>300 mm</a:t>
              </a:r>
            </a:p>
          </p:txBody>
        </p:sp>
      </p:grp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9C0029B9-74B9-C564-18FA-F4C99E85C6F2}"/>
              </a:ext>
            </a:extLst>
          </p:cNvPr>
          <p:cNvGrpSpPr/>
          <p:nvPr/>
        </p:nvGrpSpPr>
        <p:grpSpPr>
          <a:xfrm>
            <a:off x="1357579" y="3234999"/>
            <a:ext cx="1552398" cy="456503"/>
            <a:chOff x="1357579" y="3234999"/>
            <a:chExt cx="1552398" cy="456503"/>
          </a:xfrm>
        </p:grpSpPr>
        <p:sp>
          <p:nvSpPr>
            <p:cNvPr id="14" name="Pil: venstre 13">
              <a:extLst>
                <a:ext uri="{FF2B5EF4-FFF2-40B4-BE49-F238E27FC236}">
                  <a16:creationId xmlns:a16="http://schemas.microsoft.com/office/drawing/2014/main" id="{8D06C50C-60D5-4DF6-8821-9BE8152631DE}"/>
                </a:ext>
              </a:extLst>
            </p:cNvPr>
            <p:cNvSpPr/>
            <p:nvPr/>
          </p:nvSpPr>
          <p:spPr>
            <a:xfrm>
              <a:off x="2189897" y="3234999"/>
              <a:ext cx="720080" cy="45650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err="1"/>
                <a:t>Ao</a:t>
              </a:r>
              <a:endParaRPr lang="da-DK" dirty="0"/>
            </a:p>
          </p:txBody>
        </p:sp>
        <p:sp>
          <p:nvSpPr>
            <p:cNvPr id="23" name="Tekstfelt 22">
              <a:extLst>
                <a:ext uri="{FF2B5EF4-FFF2-40B4-BE49-F238E27FC236}">
                  <a16:creationId xmlns:a16="http://schemas.microsoft.com/office/drawing/2014/main" id="{B0A5FD66-9D1A-CCB2-3822-A161F53A8C98}"/>
                </a:ext>
              </a:extLst>
            </p:cNvPr>
            <p:cNvSpPr txBox="1"/>
            <p:nvPr/>
          </p:nvSpPr>
          <p:spPr>
            <a:xfrm>
              <a:off x="1357579" y="3285252"/>
              <a:ext cx="784189" cy="307777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400" dirty="0"/>
                <a:t>100 mm</a:t>
              </a:r>
            </a:p>
          </p:txBody>
        </p:sp>
      </p:grp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A216073C-C935-5969-F2D5-1FD16238DA21}"/>
              </a:ext>
            </a:extLst>
          </p:cNvPr>
          <p:cNvGrpSpPr/>
          <p:nvPr/>
        </p:nvGrpSpPr>
        <p:grpSpPr>
          <a:xfrm>
            <a:off x="2843859" y="3734354"/>
            <a:ext cx="1503578" cy="528404"/>
            <a:chOff x="2843859" y="3734354"/>
            <a:chExt cx="1503578" cy="528404"/>
          </a:xfrm>
        </p:grpSpPr>
        <p:sp>
          <p:nvSpPr>
            <p:cNvPr id="13" name="Pil: nedad 12">
              <a:extLst>
                <a:ext uri="{FF2B5EF4-FFF2-40B4-BE49-F238E27FC236}">
                  <a16:creationId xmlns:a16="http://schemas.microsoft.com/office/drawing/2014/main" id="{C86BB1E8-2774-4955-9269-3B3B34FBB53E}"/>
                </a:ext>
              </a:extLst>
            </p:cNvPr>
            <p:cNvSpPr/>
            <p:nvPr/>
          </p:nvSpPr>
          <p:spPr>
            <a:xfrm>
              <a:off x="2843859" y="3734354"/>
              <a:ext cx="720080" cy="5284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400" dirty="0"/>
                <a:t> </a:t>
              </a:r>
              <a:r>
                <a:rPr lang="da-DK" sz="1200" dirty="0"/>
                <a:t>Au</a:t>
              </a:r>
              <a:endParaRPr lang="da-DK" dirty="0"/>
            </a:p>
          </p:txBody>
        </p:sp>
        <p:sp>
          <p:nvSpPr>
            <p:cNvPr id="24" name="Tekstfelt 23">
              <a:extLst>
                <a:ext uri="{FF2B5EF4-FFF2-40B4-BE49-F238E27FC236}">
                  <a16:creationId xmlns:a16="http://schemas.microsoft.com/office/drawing/2014/main" id="{8E7ADA0F-2482-283C-5BB8-092AC27C14F6}"/>
                </a:ext>
              </a:extLst>
            </p:cNvPr>
            <p:cNvSpPr txBox="1"/>
            <p:nvPr/>
          </p:nvSpPr>
          <p:spPr>
            <a:xfrm>
              <a:off x="3563248" y="3874992"/>
              <a:ext cx="784189" cy="307777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400" dirty="0"/>
                <a:t>200 mm</a:t>
              </a:r>
            </a:p>
          </p:txBody>
        </p:sp>
      </p:grpSp>
      <p:grpSp>
        <p:nvGrpSpPr>
          <p:cNvPr id="44" name="Gruppe 43">
            <a:extLst>
              <a:ext uri="{FF2B5EF4-FFF2-40B4-BE49-F238E27FC236}">
                <a16:creationId xmlns:a16="http://schemas.microsoft.com/office/drawing/2014/main" id="{6C6FD8E9-B891-A2AA-0A4B-9CA9C2B632CC}"/>
              </a:ext>
            </a:extLst>
          </p:cNvPr>
          <p:cNvGrpSpPr/>
          <p:nvPr/>
        </p:nvGrpSpPr>
        <p:grpSpPr>
          <a:xfrm>
            <a:off x="9895825" y="1922526"/>
            <a:ext cx="1285916" cy="1466582"/>
            <a:chOff x="9333739" y="1840713"/>
            <a:chExt cx="1285916" cy="1466582"/>
          </a:xfrm>
        </p:grpSpPr>
        <p:sp>
          <p:nvSpPr>
            <p:cNvPr id="21" name="Pil: opadgående 20">
              <a:extLst>
                <a:ext uri="{FF2B5EF4-FFF2-40B4-BE49-F238E27FC236}">
                  <a16:creationId xmlns:a16="http://schemas.microsoft.com/office/drawing/2014/main" id="{DAD7871F-FC87-426E-A4B7-C79DE45E8730}"/>
                </a:ext>
              </a:extLst>
            </p:cNvPr>
            <p:cNvSpPr/>
            <p:nvPr/>
          </p:nvSpPr>
          <p:spPr>
            <a:xfrm>
              <a:off x="9333739" y="2166797"/>
              <a:ext cx="1014123" cy="76661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F</a:t>
              </a:r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EC86184A-203C-4635-174C-4020A404484D}"/>
                </a:ext>
              </a:extLst>
            </p:cNvPr>
            <p:cNvSpPr txBox="1"/>
            <p:nvPr/>
          </p:nvSpPr>
          <p:spPr>
            <a:xfrm>
              <a:off x="9397589" y="2968741"/>
              <a:ext cx="1222066" cy="338554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600" b="1" dirty="0">
                  <a:solidFill>
                    <a:schemeClr val="bg1">
                      <a:lumMod val="50000"/>
                    </a:schemeClr>
                  </a:solidFill>
                  <a:highlight>
                    <a:srgbClr val="FFFF00"/>
                  </a:highlight>
                </a:rPr>
                <a:t>(Potentiel F)</a:t>
              </a:r>
            </a:p>
          </p:txBody>
        </p:sp>
        <p:sp>
          <p:nvSpPr>
            <p:cNvPr id="28" name="Tekstfelt 27">
              <a:extLst>
                <a:ext uri="{FF2B5EF4-FFF2-40B4-BE49-F238E27FC236}">
                  <a16:creationId xmlns:a16="http://schemas.microsoft.com/office/drawing/2014/main" id="{DC03CCCD-E77C-64D3-9A9B-5D6850757397}"/>
                </a:ext>
              </a:extLst>
            </p:cNvPr>
            <p:cNvSpPr txBox="1"/>
            <p:nvPr/>
          </p:nvSpPr>
          <p:spPr>
            <a:xfrm>
              <a:off x="9503091" y="1840713"/>
              <a:ext cx="784189" cy="307777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400" dirty="0"/>
                <a:t>300 mm</a:t>
              </a:r>
            </a:p>
          </p:txBody>
        </p:sp>
      </p:grpSp>
      <p:grpSp>
        <p:nvGrpSpPr>
          <p:cNvPr id="43" name="Gruppe 42">
            <a:extLst>
              <a:ext uri="{FF2B5EF4-FFF2-40B4-BE49-F238E27FC236}">
                <a16:creationId xmlns:a16="http://schemas.microsoft.com/office/drawing/2014/main" id="{3DE33714-8647-1035-1943-4A729DFB5AE4}"/>
              </a:ext>
            </a:extLst>
          </p:cNvPr>
          <p:cNvGrpSpPr/>
          <p:nvPr/>
        </p:nvGrpSpPr>
        <p:grpSpPr>
          <a:xfrm>
            <a:off x="7967309" y="1161815"/>
            <a:ext cx="844140" cy="1860772"/>
            <a:chOff x="8376622" y="1109149"/>
            <a:chExt cx="844140" cy="1860772"/>
          </a:xfrm>
        </p:grpSpPr>
        <p:pic>
          <p:nvPicPr>
            <p:cNvPr id="19" name="Grafik 18" descr="Regn">
              <a:extLst>
                <a:ext uri="{FF2B5EF4-FFF2-40B4-BE49-F238E27FC236}">
                  <a16:creationId xmlns:a16="http://schemas.microsoft.com/office/drawing/2014/main" id="{8428B5F7-CF91-4BAC-96D6-70AC8ADF3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376622" y="1109149"/>
              <a:ext cx="844140" cy="844140"/>
            </a:xfrm>
            <a:prstGeom prst="rect">
              <a:avLst/>
            </a:prstGeom>
          </p:spPr>
        </p:pic>
        <p:sp>
          <p:nvSpPr>
            <p:cNvPr id="20" name="Pil: nedad 19">
              <a:extLst>
                <a:ext uri="{FF2B5EF4-FFF2-40B4-BE49-F238E27FC236}">
                  <a16:creationId xmlns:a16="http://schemas.microsoft.com/office/drawing/2014/main" id="{6D9443F0-0749-4F11-8C33-97AA047BAE05}"/>
                </a:ext>
              </a:extLst>
            </p:cNvPr>
            <p:cNvSpPr/>
            <p:nvPr/>
          </p:nvSpPr>
          <p:spPr>
            <a:xfrm>
              <a:off x="8642622" y="2203303"/>
              <a:ext cx="360040" cy="7666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N</a:t>
              </a:r>
            </a:p>
          </p:txBody>
        </p:sp>
        <p:sp>
          <p:nvSpPr>
            <p:cNvPr id="31" name="Tekstfelt 30">
              <a:extLst>
                <a:ext uri="{FF2B5EF4-FFF2-40B4-BE49-F238E27FC236}">
                  <a16:creationId xmlns:a16="http://schemas.microsoft.com/office/drawing/2014/main" id="{DA409837-78C1-62A0-9DED-106454092B85}"/>
                </a:ext>
              </a:extLst>
            </p:cNvPr>
            <p:cNvSpPr txBox="1"/>
            <p:nvPr/>
          </p:nvSpPr>
          <p:spPr>
            <a:xfrm>
              <a:off x="8380304" y="1840713"/>
              <a:ext cx="784189" cy="307777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400" dirty="0"/>
                <a:t>100 mm</a:t>
              </a:r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FF480C4B-E547-5E33-3F93-CE200333220D}"/>
              </a:ext>
            </a:extLst>
          </p:cNvPr>
          <p:cNvSpPr/>
          <p:nvPr/>
        </p:nvSpPr>
        <p:spPr>
          <a:xfrm>
            <a:off x="1217655" y="1304663"/>
            <a:ext cx="3507165" cy="3135469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0A8B6690-615F-2582-B154-0E6D66644872}"/>
              </a:ext>
            </a:extLst>
          </p:cNvPr>
          <p:cNvSpPr/>
          <p:nvPr/>
        </p:nvSpPr>
        <p:spPr>
          <a:xfrm>
            <a:off x="7806976" y="1238657"/>
            <a:ext cx="3507165" cy="3135469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2E0C8A75-3B89-F503-DBAF-FB3F9A7508C8}"/>
              </a:ext>
            </a:extLst>
          </p:cNvPr>
          <p:cNvGrpSpPr/>
          <p:nvPr/>
        </p:nvGrpSpPr>
        <p:grpSpPr>
          <a:xfrm>
            <a:off x="8888285" y="1896288"/>
            <a:ext cx="784189" cy="1097570"/>
            <a:chOff x="3634218" y="1817537"/>
            <a:chExt cx="784189" cy="1097570"/>
          </a:xfrm>
        </p:grpSpPr>
        <p:sp>
          <p:nvSpPr>
            <p:cNvPr id="46" name="Pil: opadgående 45">
              <a:extLst>
                <a:ext uri="{FF2B5EF4-FFF2-40B4-BE49-F238E27FC236}">
                  <a16:creationId xmlns:a16="http://schemas.microsoft.com/office/drawing/2014/main" id="{4455C965-F20C-E81A-6576-B0AB8A5175E8}"/>
                </a:ext>
              </a:extLst>
            </p:cNvPr>
            <p:cNvSpPr/>
            <p:nvPr/>
          </p:nvSpPr>
          <p:spPr>
            <a:xfrm>
              <a:off x="3709154" y="2148489"/>
              <a:ext cx="360040" cy="76661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F</a:t>
              </a:r>
            </a:p>
          </p:txBody>
        </p:sp>
        <p:sp>
          <p:nvSpPr>
            <p:cNvPr id="47" name="Tekstfelt 46">
              <a:extLst>
                <a:ext uri="{FF2B5EF4-FFF2-40B4-BE49-F238E27FC236}">
                  <a16:creationId xmlns:a16="http://schemas.microsoft.com/office/drawing/2014/main" id="{1990580A-B76D-45D1-F192-6B89FD3BA540}"/>
                </a:ext>
              </a:extLst>
            </p:cNvPr>
            <p:cNvSpPr txBox="1"/>
            <p:nvPr/>
          </p:nvSpPr>
          <p:spPr>
            <a:xfrm>
              <a:off x="3634218" y="1817537"/>
              <a:ext cx="784189" cy="307777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400" dirty="0"/>
                <a:t>100 mm</a:t>
              </a:r>
            </a:p>
          </p:txBody>
        </p:sp>
      </p:grpSp>
      <p:sp>
        <p:nvSpPr>
          <p:cNvPr id="48" name="Tekstfelt 47">
            <a:extLst>
              <a:ext uri="{FF2B5EF4-FFF2-40B4-BE49-F238E27FC236}">
                <a16:creationId xmlns:a16="http://schemas.microsoft.com/office/drawing/2014/main" id="{EFD65865-060C-E83D-3CD0-3DCA6D061FB5}"/>
              </a:ext>
            </a:extLst>
          </p:cNvPr>
          <p:cNvSpPr txBox="1"/>
          <p:nvPr/>
        </p:nvSpPr>
        <p:spPr>
          <a:xfrm>
            <a:off x="8696876" y="2753621"/>
            <a:ext cx="1009187" cy="33855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(Aktuel F)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87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BA0E6-88CB-43D6-A565-F47B7D16B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Fugtighedsindeks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87186EE-3C33-40A0-A446-738D8F7CB24F}"/>
              </a:ext>
            </a:extLst>
          </p:cNvPr>
          <p:cNvSpPr txBox="1"/>
          <p:nvPr/>
        </p:nvSpPr>
        <p:spPr>
          <a:xfrm>
            <a:off x="3016746" y="1179099"/>
            <a:ext cx="638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Et fugtighedsindeks er et tal for hvor fugtigt eller tørt et område er.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A646705-9394-498A-B14E-2B6DEC461381}"/>
              </a:ext>
            </a:extLst>
          </p:cNvPr>
          <p:cNvSpPr txBox="1"/>
          <p:nvPr/>
        </p:nvSpPr>
        <p:spPr>
          <a:xfrm>
            <a:off x="3656132" y="1783542"/>
            <a:ext cx="487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Et Fugtighedsindeks beregnes med denne formel: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AC90D09-43B9-411F-B8A9-4DEAED28202F}"/>
              </a:ext>
            </a:extLst>
          </p:cNvPr>
          <p:cNvSpPr txBox="1"/>
          <p:nvPr/>
        </p:nvSpPr>
        <p:spPr>
          <a:xfrm>
            <a:off x="5053103" y="2309031"/>
            <a:ext cx="2085794" cy="70788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000" dirty="0"/>
              <a:t>Nedbør (N) </a:t>
            </a:r>
            <a:br>
              <a:rPr lang="da-DK" sz="2000" dirty="0"/>
            </a:br>
            <a:r>
              <a:rPr lang="da-DK" sz="2000" dirty="0"/>
              <a:t>Pot. Fordampning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BD11FE18-8DA7-40F5-9D26-85848AC1F9B5}"/>
              </a:ext>
            </a:extLst>
          </p:cNvPr>
          <p:cNvCxnSpPr/>
          <p:nvPr/>
        </p:nvCxnSpPr>
        <p:spPr>
          <a:xfrm>
            <a:off x="5270090" y="2637604"/>
            <a:ext cx="165181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2C26713B-0E92-4A8E-8EE5-6063DC7FE014}"/>
              </a:ext>
            </a:extLst>
          </p:cNvPr>
          <p:cNvSpPr txBox="1"/>
          <p:nvPr/>
        </p:nvSpPr>
        <p:spPr>
          <a:xfrm>
            <a:off x="706296" y="3289164"/>
            <a:ext cx="4267609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Hvis resultatet er </a:t>
            </a:r>
            <a:r>
              <a:rPr lang="da-DK" sz="2400" dirty="0">
                <a:highlight>
                  <a:srgbClr val="FFFF00"/>
                </a:highlight>
              </a:rPr>
              <a:t>&gt; 1.0 </a:t>
            </a:r>
            <a:br>
              <a:rPr lang="da-DK" sz="2400" dirty="0">
                <a:highlight>
                  <a:srgbClr val="FFFF00"/>
                </a:highlight>
              </a:rPr>
            </a:br>
            <a:r>
              <a:rPr lang="da-DK" sz="2400" dirty="0"/>
              <a:t>så er der nedbørs</a:t>
            </a:r>
            <a:r>
              <a:rPr lang="da-DK" sz="2400" u="sng" dirty="0"/>
              <a:t>overskud</a:t>
            </a:r>
            <a:r>
              <a:rPr lang="da-DK" sz="2400" dirty="0"/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A99B9D2-4280-4122-A434-4E99D1BF6129}"/>
              </a:ext>
            </a:extLst>
          </p:cNvPr>
          <p:cNvSpPr txBox="1"/>
          <p:nvPr/>
        </p:nvSpPr>
        <p:spPr>
          <a:xfrm>
            <a:off x="7155914" y="3273202"/>
            <a:ext cx="4631720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Hvis resultatet er </a:t>
            </a:r>
            <a:r>
              <a:rPr lang="da-DK" sz="2400" dirty="0">
                <a:highlight>
                  <a:srgbClr val="FFFF00"/>
                </a:highlight>
              </a:rPr>
              <a:t>&lt; 1.0 </a:t>
            </a:r>
            <a:br>
              <a:rPr lang="da-DK" sz="2400" dirty="0">
                <a:highlight>
                  <a:srgbClr val="FFFF00"/>
                </a:highlight>
              </a:rPr>
            </a:br>
            <a:r>
              <a:rPr lang="da-DK" sz="2400" dirty="0"/>
              <a:t>så er der nedbørs</a:t>
            </a:r>
            <a:r>
              <a:rPr lang="da-DK" sz="2400" u="sng" dirty="0"/>
              <a:t>underskud</a:t>
            </a:r>
            <a:r>
              <a:rPr lang="da-DK" sz="2400" dirty="0"/>
              <a:t>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8229E21-6D62-43DC-A751-AB9AD1E367A6}"/>
              </a:ext>
            </a:extLst>
          </p:cNvPr>
          <p:cNvSpPr txBox="1"/>
          <p:nvPr/>
        </p:nvSpPr>
        <p:spPr>
          <a:xfrm>
            <a:off x="785278" y="4333642"/>
            <a:ext cx="418862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Det betyder med andre ord , </a:t>
            </a:r>
            <a:br>
              <a:rPr lang="da-DK" dirty="0"/>
            </a:br>
            <a:r>
              <a:rPr lang="da-DK" dirty="0"/>
              <a:t>at der er vand til Afstrømning ( </a:t>
            </a:r>
            <a:r>
              <a:rPr lang="da-DK" dirty="0" err="1"/>
              <a:t>Ao</a:t>
            </a:r>
            <a:r>
              <a:rPr lang="da-DK" dirty="0"/>
              <a:t> / Au)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8CB362C-C36F-44E4-B56A-6FEC8A2583F9}"/>
              </a:ext>
            </a:extLst>
          </p:cNvPr>
          <p:cNvSpPr txBox="1"/>
          <p:nvPr/>
        </p:nvSpPr>
        <p:spPr>
          <a:xfrm>
            <a:off x="7155915" y="4381961"/>
            <a:ext cx="463172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Så er der altså ikke noget vand tilovers til afstrømning, hvilket viser sig i plantevæksten </a:t>
            </a:r>
          </a:p>
        </p:txBody>
      </p:sp>
      <p:pic>
        <p:nvPicPr>
          <p:cNvPr id="14" name="Grafik 13" descr="Løvtræ">
            <a:extLst>
              <a:ext uri="{FF2B5EF4-FFF2-40B4-BE49-F238E27FC236}">
                <a16:creationId xmlns:a16="http://schemas.microsoft.com/office/drawing/2014/main" id="{92A798FE-425D-4FAE-B99A-69622B7CB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16204" y="5036124"/>
            <a:ext cx="931626" cy="1104208"/>
          </a:xfrm>
          <a:prstGeom prst="rect">
            <a:avLst/>
          </a:prstGeom>
        </p:spPr>
      </p:pic>
      <p:pic>
        <p:nvPicPr>
          <p:cNvPr id="16" name="Grafik 15" descr="Ørkenscene">
            <a:extLst>
              <a:ext uri="{FF2B5EF4-FFF2-40B4-BE49-F238E27FC236}">
                <a16:creationId xmlns:a16="http://schemas.microsoft.com/office/drawing/2014/main" id="{7901D273-8E1E-4A5A-9499-8DEDB4E726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53998" y="5036124"/>
            <a:ext cx="1285554" cy="12855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664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B7E65-A475-4C9B-B16B-8013B290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Beregning af fugtighedsindeks (N / F)</a:t>
            </a:r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AC1145B9-605E-91EA-E975-A05886617B97}"/>
              </a:ext>
            </a:extLst>
          </p:cNvPr>
          <p:cNvSpPr/>
          <p:nvPr/>
        </p:nvSpPr>
        <p:spPr>
          <a:xfrm>
            <a:off x="1469927" y="4597123"/>
            <a:ext cx="3746091" cy="69372"/>
          </a:xfrm>
          <a:custGeom>
            <a:avLst/>
            <a:gdLst>
              <a:gd name="connsiteX0" fmla="*/ 0 w 3746091"/>
              <a:gd name="connsiteY0" fmla="*/ 69372 h 69372"/>
              <a:gd name="connsiteX1" fmla="*/ 2517058 w 3746091"/>
              <a:gd name="connsiteY1" fmla="*/ 49707 h 69372"/>
              <a:gd name="connsiteX2" fmla="*/ 2566220 w 3746091"/>
              <a:gd name="connsiteY2" fmla="*/ 30043 h 69372"/>
              <a:gd name="connsiteX3" fmla="*/ 2713703 w 3746091"/>
              <a:gd name="connsiteY3" fmla="*/ 20210 h 69372"/>
              <a:gd name="connsiteX4" fmla="*/ 3244645 w 3746091"/>
              <a:gd name="connsiteY4" fmla="*/ 30043 h 69372"/>
              <a:gd name="connsiteX5" fmla="*/ 3539613 w 3746091"/>
              <a:gd name="connsiteY5" fmla="*/ 39875 h 69372"/>
              <a:gd name="connsiteX6" fmla="*/ 3716594 w 3746091"/>
              <a:gd name="connsiteY6" fmla="*/ 59539 h 69372"/>
              <a:gd name="connsiteX7" fmla="*/ 3746091 w 3746091"/>
              <a:gd name="connsiteY7" fmla="*/ 69372 h 6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6091" h="69372">
                <a:moveTo>
                  <a:pt x="0" y="69372"/>
                </a:moveTo>
                <a:cubicBezTo>
                  <a:pt x="957883" y="5508"/>
                  <a:pt x="-259018" y="83561"/>
                  <a:pt x="2517058" y="49707"/>
                </a:cubicBezTo>
                <a:cubicBezTo>
                  <a:pt x="2534706" y="49492"/>
                  <a:pt x="2548766" y="32661"/>
                  <a:pt x="2566220" y="30043"/>
                </a:cubicBezTo>
                <a:cubicBezTo>
                  <a:pt x="2614945" y="22734"/>
                  <a:pt x="2664542" y="23488"/>
                  <a:pt x="2713703" y="20210"/>
                </a:cubicBezTo>
                <a:cubicBezTo>
                  <a:pt x="2921090" y="-21266"/>
                  <a:pt x="2740213" y="10887"/>
                  <a:pt x="3244645" y="30043"/>
                </a:cubicBezTo>
                <a:lnTo>
                  <a:pt x="3539613" y="39875"/>
                </a:lnTo>
                <a:cubicBezTo>
                  <a:pt x="3666903" y="65333"/>
                  <a:pt x="3479478" y="29899"/>
                  <a:pt x="3716594" y="59539"/>
                </a:cubicBezTo>
                <a:cubicBezTo>
                  <a:pt x="3726878" y="60825"/>
                  <a:pt x="3746091" y="69372"/>
                  <a:pt x="3746091" y="69372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Grafik 3" descr="Løvtræ">
            <a:extLst>
              <a:ext uri="{FF2B5EF4-FFF2-40B4-BE49-F238E27FC236}">
                <a16:creationId xmlns:a16="http://schemas.microsoft.com/office/drawing/2014/main" id="{EDE7FCE3-26F0-8731-D0DD-B1426AF05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3945" y="3656126"/>
            <a:ext cx="914400" cy="914400"/>
          </a:xfrm>
          <a:prstGeom prst="rect">
            <a:avLst/>
          </a:prstGeom>
        </p:spPr>
      </p:pic>
      <p:sp>
        <p:nvSpPr>
          <p:cNvPr id="5" name="Kombinationstegning: figur 4">
            <a:extLst>
              <a:ext uri="{FF2B5EF4-FFF2-40B4-BE49-F238E27FC236}">
                <a16:creationId xmlns:a16="http://schemas.microsoft.com/office/drawing/2014/main" id="{148DEBE1-70BD-E22E-D857-B9CD58146832}"/>
              </a:ext>
            </a:extLst>
          </p:cNvPr>
          <p:cNvSpPr/>
          <p:nvPr/>
        </p:nvSpPr>
        <p:spPr>
          <a:xfrm>
            <a:off x="6887610" y="4533351"/>
            <a:ext cx="3746091" cy="69372"/>
          </a:xfrm>
          <a:custGeom>
            <a:avLst/>
            <a:gdLst>
              <a:gd name="connsiteX0" fmla="*/ 0 w 3746091"/>
              <a:gd name="connsiteY0" fmla="*/ 69372 h 69372"/>
              <a:gd name="connsiteX1" fmla="*/ 2517058 w 3746091"/>
              <a:gd name="connsiteY1" fmla="*/ 49707 h 69372"/>
              <a:gd name="connsiteX2" fmla="*/ 2566220 w 3746091"/>
              <a:gd name="connsiteY2" fmla="*/ 30043 h 69372"/>
              <a:gd name="connsiteX3" fmla="*/ 2713703 w 3746091"/>
              <a:gd name="connsiteY3" fmla="*/ 20210 h 69372"/>
              <a:gd name="connsiteX4" fmla="*/ 3244645 w 3746091"/>
              <a:gd name="connsiteY4" fmla="*/ 30043 h 69372"/>
              <a:gd name="connsiteX5" fmla="*/ 3539613 w 3746091"/>
              <a:gd name="connsiteY5" fmla="*/ 39875 h 69372"/>
              <a:gd name="connsiteX6" fmla="*/ 3716594 w 3746091"/>
              <a:gd name="connsiteY6" fmla="*/ 59539 h 69372"/>
              <a:gd name="connsiteX7" fmla="*/ 3746091 w 3746091"/>
              <a:gd name="connsiteY7" fmla="*/ 69372 h 6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6091" h="69372">
                <a:moveTo>
                  <a:pt x="0" y="69372"/>
                </a:moveTo>
                <a:cubicBezTo>
                  <a:pt x="957883" y="5508"/>
                  <a:pt x="-259018" y="83561"/>
                  <a:pt x="2517058" y="49707"/>
                </a:cubicBezTo>
                <a:cubicBezTo>
                  <a:pt x="2534706" y="49492"/>
                  <a:pt x="2548766" y="32661"/>
                  <a:pt x="2566220" y="30043"/>
                </a:cubicBezTo>
                <a:cubicBezTo>
                  <a:pt x="2614945" y="22734"/>
                  <a:pt x="2664542" y="23488"/>
                  <a:pt x="2713703" y="20210"/>
                </a:cubicBezTo>
                <a:cubicBezTo>
                  <a:pt x="2921090" y="-21266"/>
                  <a:pt x="2740213" y="10887"/>
                  <a:pt x="3244645" y="30043"/>
                </a:cubicBezTo>
                <a:lnTo>
                  <a:pt x="3539613" y="39875"/>
                </a:lnTo>
                <a:cubicBezTo>
                  <a:pt x="3666903" y="65333"/>
                  <a:pt x="3479478" y="29899"/>
                  <a:pt x="3716594" y="59539"/>
                </a:cubicBezTo>
                <a:cubicBezTo>
                  <a:pt x="3726878" y="60825"/>
                  <a:pt x="3746091" y="69372"/>
                  <a:pt x="3746091" y="69372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Grafik 5" descr="Ørkenscene">
            <a:extLst>
              <a:ext uri="{FF2B5EF4-FFF2-40B4-BE49-F238E27FC236}">
                <a16:creationId xmlns:a16="http://schemas.microsoft.com/office/drawing/2014/main" id="{E5D94CA6-4D80-44CD-AC8F-82697A72F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4913" y="3714560"/>
            <a:ext cx="914400" cy="9144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1CFFDF04-E2B4-CBF3-7260-E989D41B83F7}"/>
              </a:ext>
            </a:extLst>
          </p:cNvPr>
          <p:cNvGrpSpPr/>
          <p:nvPr/>
        </p:nvGrpSpPr>
        <p:grpSpPr>
          <a:xfrm>
            <a:off x="1700512" y="1471032"/>
            <a:ext cx="1101736" cy="2766876"/>
            <a:chOff x="1553498" y="696290"/>
            <a:chExt cx="1101736" cy="2766876"/>
          </a:xfrm>
        </p:grpSpPr>
        <p:pic>
          <p:nvPicPr>
            <p:cNvPr id="8" name="Grafik 7" descr="Regn">
              <a:extLst>
                <a:ext uri="{FF2B5EF4-FFF2-40B4-BE49-F238E27FC236}">
                  <a16:creationId xmlns:a16="http://schemas.microsoft.com/office/drawing/2014/main" id="{1FB8496E-B4B7-EC2F-CF17-2C5BDCE97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53498" y="696290"/>
              <a:ext cx="1101736" cy="1101736"/>
            </a:xfrm>
            <a:prstGeom prst="rect">
              <a:avLst/>
            </a:prstGeom>
          </p:spPr>
        </p:pic>
        <p:sp>
          <p:nvSpPr>
            <p:cNvPr id="9" name="Pil: nedad 8">
              <a:extLst>
                <a:ext uri="{FF2B5EF4-FFF2-40B4-BE49-F238E27FC236}">
                  <a16:creationId xmlns:a16="http://schemas.microsoft.com/office/drawing/2014/main" id="{F8A56EF8-DC71-2FF9-69F1-B8FC0B893A97}"/>
                </a:ext>
              </a:extLst>
            </p:cNvPr>
            <p:cNvSpPr/>
            <p:nvPr/>
          </p:nvSpPr>
          <p:spPr>
            <a:xfrm>
              <a:off x="1553498" y="2021853"/>
              <a:ext cx="1027471" cy="14413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N</a:t>
              </a:r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1E21FBC3-FC9C-BC2F-5B0A-4632DB14B95A}"/>
                </a:ext>
              </a:extLst>
            </p:cNvPr>
            <p:cNvSpPr txBox="1"/>
            <p:nvPr/>
          </p:nvSpPr>
          <p:spPr>
            <a:xfrm>
              <a:off x="1638862" y="1705873"/>
              <a:ext cx="870751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a-DK" sz="1600" dirty="0"/>
                <a:t>600 mm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568B0DC0-0B31-05D3-CD8A-40608643BAC1}"/>
              </a:ext>
            </a:extLst>
          </p:cNvPr>
          <p:cNvGrpSpPr/>
          <p:nvPr/>
        </p:nvGrpSpPr>
        <p:grpSpPr>
          <a:xfrm>
            <a:off x="1700512" y="4666495"/>
            <a:ext cx="1007805" cy="986387"/>
            <a:chOff x="1573164" y="3876220"/>
            <a:chExt cx="1007805" cy="986387"/>
          </a:xfrm>
        </p:grpSpPr>
        <p:sp>
          <p:nvSpPr>
            <p:cNvPr id="12" name="Pil: nedad 11">
              <a:extLst>
                <a:ext uri="{FF2B5EF4-FFF2-40B4-BE49-F238E27FC236}">
                  <a16:creationId xmlns:a16="http://schemas.microsoft.com/office/drawing/2014/main" id="{010EBB42-86B5-441F-CC0D-13DE54675D5B}"/>
                </a:ext>
              </a:extLst>
            </p:cNvPr>
            <p:cNvSpPr/>
            <p:nvPr/>
          </p:nvSpPr>
          <p:spPr>
            <a:xfrm>
              <a:off x="1573164" y="3876220"/>
              <a:ext cx="1007805" cy="6143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Au</a:t>
              </a:r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F5A45120-C7D4-B330-2ED0-F80BF32A9964}"/>
                </a:ext>
              </a:extLst>
            </p:cNvPr>
            <p:cNvSpPr txBox="1"/>
            <p:nvPr/>
          </p:nvSpPr>
          <p:spPr>
            <a:xfrm>
              <a:off x="1696247" y="4524053"/>
              <a:ext cx="870751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a-DK" sz="1600" dirty="0"/>
                <a:t>200 mm</a:t>
              </a: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21F9F41A-C6C7-D96F-381A-CD176520D45B}"/>
              </a:ext>
            </a:extLst>
          </p:cNvPr>
          <p:cNvGrpSpPr/>
          <p:nvPr/>
        </p:nvGrpSpPr>
        <p:grpSpPr>
          <a:xfrm>
            <a:off x="438938" y="4168181"/>
            <a:ext cx="1708890" cy="376603"/>
            <a:chOff x="281991" y="3428480"/>
            <a:chExt cx="1708890" cy="376603"/>
          </a:xfrm>
        </p:grpSpPr>
        <p:sp>
          <p:nvSpPr>
            <p:cNvPr id="15" name="Pil: venstre 14">
              <a:extLst>
                <a:ext uri="{FF2B5EF4-FFF2-40B4-BE49-F238E27FC236}">
                  <a16:creationId xmlns:a16="http://schemas.microsoft.com/office/drawing/2014/main" id="{604DA39A-5CDF-CDC3-8D0C-860E7B7E64F4}"/>
                </a:ext>
              </a:extLst>
            </p:cNvPr>
            <p:cNvSpPr/>
            <p:nvPr/>
          </p:nvSpPr>
          <p:spPr>
            <a:xfrm>
              <a:off x="1152681" y="3437424"/>
              <a:ext cx="838200" cy="36765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err="1"/>
                <a:t>Ao</a:t>
              </a:r>
              <a:endParaRPr lang="da-DK" dirty="0"/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3F0B0A05-3C5A-3572-3E2E-564C6954DABC}"/>
                </a:ext>
              </a:extLst>
            </p:cNvPr>
            <p:cNvSpPr txBox="1"/>
            <p:nvPr/>
          </p:nvSpPr>
          <p:spPr>
            <a:xfrm>
              <a:off x="281991" y="3428480"/>
              <a:ext cx="870751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a-DK" sz="1600" dirty="0"/>
                <a:t>100 mm</a:t>
              </a:r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4023D5A4-6FBE-ADC9-3676-8A79286D1D16}"/>
              </a:ext>
            </a:extLst>
          </p:cNvPr>
          <p:cNvGrpSpPr/>
          <p:nvPr/>
        </p:nvGrpSpPr>
        <p:grpSpPr>
          <a:xfrm>
            <a:off x="6460215" y="1985495"/>
            <a:ext cx="909929" cy="2365769"/>
            <a:chOff x="6419844" y="1248942"/>
            <a:chExt cx="909929" cy="2365769"/>
          </a:xfrm>
        </p:grpSpPr>
        <p:sp>
          <p:nvSpPr>
            <p:cNvPr id="18" name="Pil: nedad 17">
              <a:extLst>
                <a:ext uri="{FF2B5EF4-FFF2-40B4-BE49-F238E27FC236}">
                  <a16:creationId xmlns:a16="http://schemas.microsoft.com/office/drawing/2014/main" id="{E5DD3BDD-ED6D-2408-ED08-44262AD3F9C9}"/>
                </a:ext>
              </a:extLst>
            </p:cNvPr>
            <p:cNvSpPr/>
            <p:nvPr/>
          </p:nvSpPr>
          <p:spPr>
            <a:xfrm>
              <a:off x="6690851" y="2173398"/>
              <a:ext cx="437537" cy="14413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 dirty="0"/>
                <a:t>N</a:t>
              </a:r>
              <a:endParaRPr lang="da-DK" sz="1400" dirty="0"/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382E7DB1-CEDC-D0D8-040C-9E996CA21811}"/>
                </a:ext>
              </a:extLst>
            </p:cNvPr>
            <p:cNvSpPr txBox="1"/>
            <p:nvPr/>
          </p:nvSpPr>
          <p:spPr>
            <a:xfrm>
              <a:off x="6419844" y="1779384"/>
              <a:ext cx="909929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100 mm</a:t>
              </a:r>
            </a:p>
          </p:txBody>
        </p:sp>
        <p:pic>
          <p:nvPicPr>
            <p:cNvPr id="20" name="Grafik 19" descr="Regn">
              <a:extLst>
                <a:ext uri="{FF2B5EF4-FFF2-40B4-BE49-F238E27FC236}">
                  <a16:creationId xmlns:a16="http://schemas.microsoft.com/office/drawing/2014/main" id="{77E9FF3C-565E-5E52-9CB8-14E56293B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82294" y="1248942"/>
              <a:ext cx="621800" cy="621800"/>
            </a:xfrm>
            <a:prstGeom prst="rect">
              <a:avLst/>
            </a:prstGeom>
          </p:spPr>
        </p:pic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489C7A64-06C4-5C35-8909-B1600C680F98}"/>
              </a:ext>
            </a:extLst>
          </p:cNvPr>
          <p:cNvGrpSpPr/>
          <p:nvPr/>
        </p:nvGrpSpPr>
        <p:grpSpPr>
          <a:xfrm>
            <a:off x="3402486" y="2519445"/>
            <a:ext cx="1525791" cy="1688116"/>
            <a:chOff x="3307765" y="1700777"/>
            <a:chExt cx="1525791" cy="1688116"/>
          </a:xfrm>
        </p:grpSpPr>
        <p:sp>
          <p:nvSpPr>
            <p:cNvPr id="22" name="Pil: opadgående 21">
              <a:extLst>
                <a:ext uri="{FF2B5EF4-FFF2-40B4-BE49-F238E27FC236}">
                  <a16:creationId xmlns:a16="http://schemas.microsoft.com/office/drawing/2014/main" id="{AFD873B2-138E-36A3-8119-56DB56D37AA9}"/>
                </a:ext>
              </a:extLst>
            </p:cNvPr>
            <p:cNvSpPr/>
            <p:nvPr/>
          </p:nvSpPr>
          <p:spPr>
            <a:xfrm>
              <a:off x="3413517" y="2035442"/>
              <a:ext cx="703006" cy="135345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F</a:t>
              </a:r>
            </a:p>
          </p:txBody>
        </p:sp>
        <p:sp>
          <p:nvSpPr>
            <p:cNvPr id="23" name="Tekstfelt 22">
              <a:extLst>
                <a:ext uri="{FF2B5EF4-FFF2-40B4-BE49-F238E27FC236}">
                  <a16:creationId xmlns:a16="http://schemas.microsoft.com/office/drawing/2014/main" id="{B932D9B0-E878-F02B-FE55-AB373C3D53E4}"/>
                </a:ext>
              </a:extLst>
            </p:cNvPr>
            <p:cNvSpPr txBox="1"/>
            <p:nvPr/>
          </p:nvSpPr>
          <p:spPr>
            <a:xfrm>
              <a:off x="3307765" y="1700777"/>
              <a:ext cx="870751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a-DK" sz="1600" dirty="0"/>
                <a:t>300 mm</a:t>
              </a:r>
            </a:p>
          </p:txBody>
        </p:sp>
        <p:sp>
          <p:nvSpPr>
            <p:cNvPr id="24" name="Tekstfelt 23">
              <a:extLst>
                <a:ext uri="{FF2B5EF4-FFF2-40B4-BE49-F238E27FC236}">
                  <a16:creationId xmlns:a16="http://schemas.microsoft.com/office/drawing/2014/main" id="{0469A130-14DD-DA05-5D0C-A26E97A103DE}"/>
                </a:ext>
              </a:extLst>
            </p:cNvPr>
            <p:cNvSpPr txBox="1"/>
            <p:nvPr/>
          </p:nvSpPr>
          <p:spPr>
            <a:xfrm>
              <a:off x="3923627" y="2923426"/>
              <a:ext cx="909929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400" dirty="0"/>
                <a:t>Aktuelle F</a:t>
              </a:r>
            </a:p>
          </p:txBody>
        </p:sp>
      </p:grp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0EE1D488-629D-9DBB-3050-5FD970122C58}"/>
              </a:ext>
            </a:extLst>
          </p:cNvPr>
          <p:cNvGrpSpPr/>
          <p:nvPr/>
        </p:nvGrpSpPr>
        <p:grpSpPr>
          <a:xfrm>
            <a:off x="7438257" y="2019524"/>
            <a:ext cx="1933286" cy="2225796"/>
            <a:chOff x="7397886" y="1282971"/>
            <a:chExt cx="1933286" cy="2225796"/>
          </a:xfrm>
        </p:grpSpPr>
        <p:sp>
          <p:nvSpPr>
            <p:cNvPr id="26" name="Tekstfelt 25">
              <a:extLst>
                <a:ext uri="{FF2B5EF4-FFF2-40B4-BE49-F238E27FC236}">
                  <a16:creationId xmlns:a16="http://schemas.microsoft.com/office/drawing/2014/main" id="{F1505C97-4E24-75A8-9FA8-9F8D1266EBD3}"/>
                </a:ext>
              </a:extLst>
            </p:cNvPr>
            <p:cNvSpPr txBox="1"/>
            <p:nvPr/>
          </p:nvSpPr>
          <p:spPr>
            <a:xfrm>
              <a:off x="7397886" y="1282971"/>
              <a:ext cx="19332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400" u="sng" dirty="0"/>
                <a:t>Aktuel</a:t>
              </a:r>
              <a:r>
                <a:rPr lang="da-DK" sz="1400" dirty="0"/>
                <a:t> Fordampning</a:t>
              </a:r>
              <a:br>
                <a:rPr lang="da-DK" sz="1400" dirty="0"/>
              </a:br>
              <a:r>
                <a:rPr lang="da-DK" sz="1400" dirty="0"/>
                <a:t>kan max være 100 mm)</a:t>
              </a:r>
            </a:p>
          </p:txBody>
        </p:sp>
        <p:sp>
          <p:nvSpPr>
            <p:cNvPr id="27" name="Pil: opadgående 26">
              <a:extLst>
                <a:ext uri="{FF2B5EF4-FFF2-40B4-BE49-F238E27FC236}">
                  <a16:creationId xmlns:a16="http://schemas.microsoft.com/office/drawing/2014/main" id="{B9AB83BC-12E2-EAA6-B798-C1E7ADC30723}"/>
                </a:ext>
              </a:extLst>
            </p:cNvPr>
            <p:cNvSpPr/>
            <p:nvPr/>
          </p:nvSpPr>
          <p:spPr>
            <a:xfrm>
              <a:off x="7547427" y="2155316"/>
              <a:ext cx="423201" cy="135345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F</a:t>
              </a:r>
            </a:p>
          </p:txBody>
        </p:sp>
        <p:sp>
          <p:nvSpPr>
            <p:cNvPr id="28" name="Tekstfelt 27">
              <a:extLst>
                <a:ext uri="{FF2B5EF4-FFF2-40B4-BE49-F238E27FC236}">
                  <a16:creationId xmlns:a16="http://schemas.microsoft.com/office/drawing/2014/main" id="{25A9757D-0481-9F20-11B7-65B1F3FD5754}"/>
                </a:ext>
              </a:extLst>
            </p:cNvPr>
            <p:cNvSpPr txBox="1"/>
            <p:nvPr/>
          </p:nvSpPr>
          <p:spPr>
            <a:xfrm>
              <a:off x="7453963" y="1799515"/>
              <a:ext cx="870751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a-DK" sz="1600" dirty="0"/>
                <a:t>100 mm</a:t>
              </a:r>
            </a:p>
          </p:txBody>
        </p: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979F864E-5931-3F24-F970-A22FC76D9FD8}"/>
              </a:ext>
            </a:extLst>
          </p:cNvPr>
          <p:cNvGrpSpPr/>
          <p:nvPr/>
        </p:nvGrpSpPr>
        <p:grpSpPr>
          <a:xfrm>
            <a:off x="8663530" y="2564029"/>
            <a:ext cx="2830150" cy="1806377"/>
            <a:chOff x="8623159" y="1827476"/>
            <a:chExt cx="2830150" cy="1806377"/>
          </a:xfrm>
        </p:grpSpPr>
        <p:sp>
          <p:nvSpPr>
            <p:cNvPr id="30" name="Pil: opadgående 29">
              <a:extLst>
                <a:ext uri="{FF2B5EF4-FFF2-40B4-BE49-F238E27FC236}">
                  <a16:creationId xmlns:a16="http://schemas.microsoft.com/office/drawing/2014/main" id="{EC08420C-535F-3E81-9F16-E8B6F02DA23D}"/>
                </a:ext>
              </a:extLst>
            </p:cNvPr>
            <p:cNvSpPr/>
            <p:nvPr/>
          </p:nvSpPr>
          <p:spPr>
            <a:xfrm>
              <a:off x="8623159" y="1962647"/>
              <a:ext cx="1622322" cy="156618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F pot.</a:t>
              </a:r>
            </a:p>
          </p:txBody>
        </p:sp>
        <p:sp>
          <p:nvSpPr>
            <p:cNvPr id="31" name="Tekstfelt 30">
              <a:extLst>
                <a:ext uri="{FF2B5EF4-FFF2-40B4-BE49-F238E27FC236}">
                  <a16:creationId xmlns:a16="http://schemas.microsoft.com/office/drawing/2014/main" id="{B3FC3789-8E35-75A3-0069-5E7E11696219}"/>
                </a:ext>
              </a:extLst>
            </p:cNvPr>
            <p:cNvSpPr txBox="1"/>
            <p:nvPr/>
          </p:nvSpPr>
          <p:spPr>
            <a:xfrm>
              <a:off x="9026731" y="1827476"/>
              <a:ext cx="870751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a-DK" sz="1600" dirty="0"/>
                <a:t>300 mm</a:t>
              </a:r>
            </a:p>
          </p:txBody>
        </p:sp>
        <p:sp>
          <p:nvSpPr>
            <p:cNvPr id="32" name="Tekstfelt 31">
              <a:extLst>
                <a:ext uri="{FF2B5EF4-FFF2-40B4-BE49-F238E27FC236}">
                  <a16:creationId xmlns:a16="http://schemas.microsoft.com/office/drawing/2014/main" id="{9796B15D-28D4-C837-31D5-B0EA4C700F3A}"/>
                </a:ext>
              </a:extLst>
            </p:cNvPr>
            <p:cNvSpPr txBox="1"/>
            <p:nvPr/>
          </p:nvSpPr>
          <p:spPr>
            <a:xfrm>
              <a:off x="10154107" y="2464302"/>
              <a:ext cx="1299202" cy="11695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400" u="sng" dirty="0"/>
                <a:t>Potentiel</a:t>
              </a:r>
              <a:r>
                <a:rPr lang="da-DK" sz="1400" dirty="0"/>
                <a:t> </a:t>
              </a:r>
              <a:br>
                <a:rPr lang="da-DK" sz="1400" dirty="0"/>
              </a:br>
              <a:r>
                <a:rPr lang="da-DK" sz="1400" dirty="0"/>
                <a:t>Fordampning</a:t>
              </a:r>
              <a:br>
                <a:rPr lang="da-DK" sz="1400" dirty="0"/>
              </a:br>
              <a:r>
                <a:rPr lang="da-DK" sz="1400" dirty="0"/>
                <a:t>kan være langt </a:t>
              </a:r>
              <a:br>
                <a:rPr lang="da-DK" sz="1400" dirty="0"/>
              </a:br>
              <a:r>
                <a:rPr lang="da-DK" sz="1400" dirty="0"/>
                <a:t>større end </a:t>
              </a:r>
              <a:br>
                <a:rPr lang="da-DK" sz="1400" dirty="0"/>
              </a:br>
              <a:r>
                <a:rPr lang="da-DK" sz="1400" dirty="0"/>
                <a:t>aktuelle F</a:t>
              </a:r>
            </a:p>
          </p:txBody>
        </p:sp>
      </p:grpSp>
      <p:sp>
        <p:nvSpPr>
          <p:cNvPr id="33" name="Rektangel 32">
            <a:extLst>
              <a:ext uri="{FF2B5EF4-FFF2-40B4-BE49-F238E27FC236}">
                <a16:creationId xmlns:a16="http://schemas.microsoft.com/office/drawing/2014/main" id="{A450C721-2ED6-D677-3A9E-2CD3484E6530}"/>
              </a:ext>
            </a:extLst>
          </p:cNvPr>
          <p:cNvSpPr/>
          <p:nvPr/>
        </p:nvSpPr>
        <p:spPr>
          <a:xfrm>
            <a:off x="438938" y="1435991"/>
            <a:ext cx="5130052" cy="416631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1BD94258-4F1A-6707-13ED-72F57765CC7D}"/>
              </a:ext>
            </a:extLst>
          </p:cNvPr>
          <p:cNvSpPr/>
          <p:nvPr/>
        </p:nvSpPr>
        <p:spPr>
          <a:xfrm>
            <a:off x="6439680" y="1435990"/>
            <a:ext cx="5130052" cy="416631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C32A20BE-2B50-36A6-3910-20244D4F211C}"/>
              </a:ext>
            </a:extLst>
          </p:cNvPr>
          <p:cNvSpPr txBox="1"/>
          <p:nvPr/>
        </p:nvSpPr>
        <p:spPr>
          <a:xfrm>
            <a:off x="479913" y="5779809"/>
            <a:ext cx="4979327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600/300 = 2,0 </a:t>
            </a:r>
            <a:r>
              <a:rPr lang="da-DK" sz="2400" dirty="0">
                <a:solidFill>
                  <a:schemeClr val="bg1"/>
                </a:solidFill>
                <a:sym typeface="Wingdings" panose="05000000000000000000" pitchFamily="2" charset="2"/>
              </a:rPr>
              <a:t> Nedbørs</a:t>
            </a:r>
            <a:r>
              <a:rPr lang="da-DK" sz="2400" u="sng" dirty="0">
                <a:solidFill>
                  <a:schemeClr val="bg1"/>
                </a:solidFill>
                <a:sym typeface="Wingdings" panose="05000000000000000000" pitchFamily="2" charset="2"/>
              </a:rPr>
              <a:t>overskud</a:t>
            </a:r>
            <a:r>
              <a:rPr lang="da-DK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9CF62EA9-736D-4BC9-34DF-616D194406D6}"/>
              </a:ext>
            </a:extLst>
          </p:cNvPr>
          <p:cNvSpPr txBox="1"/>
          <p:nvPr/>
        </p:nvSpPr>
        <p:spPr>
          <a:xfrm>
            <a:off x="6513248" y="5805626"/>
            <a:ext cx="4979327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100/300 = 0,3 </a:t>
            </a:r>
            <a:r>
              <a:rPr lang="da-DK" sz="2400" dirty="0">
                <a:solidFill>
                  <a:schemeClr val="bg1"/>
                </a:solidFill>
                <a:sym typeface="Wingdings" panose="05000000000000000000" pitchFamily="2" charset="2"/>
              </a:rPr>
              <a:t> Nedbørs</a:t>
            </a:r>
            <a:r>
              <a:rPr lang="da-DK" sz="2400" u="sng" dirty="0">
                <a:solidFill>
                  <a:schemeClr val="bg1"/>
                </a:solidFill>
                <a:sym typeface="Wingdings" panose="05000000000000000000" pitchFamily="2" charset="2"/>
              </a:rPr>
              <a:t>underskud</a:t>
            </a:r>
            <a:r>
              <a:rPr lang="da-DK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da-DK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13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40C7C-0ABF-48E0-88D2-06C98396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Vandbalance i Danmark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F9D679-F1AF-4320-AFC9-2031FD889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808" y="1539875"/>
            <a:ext cx="4095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1BD11B58-A44C-46DA-B864-4564A15EE6EE}"/>
              </a:ext>
            </a:extLst>
          </p:cNvPr>
          <p:cNvSpPr txBox="1"/>
          <p:nvPr/>
        </p:nvSpPr>
        <p:spPr>
          <a:xfrm>
            <a:off x="421815" y="1878602"/>
            <a:ext cx="333892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Hvis N &gt; F </a:t>
            </a:r>
            <a:r>
              <a:rPr lang="da-DK" dirty="0">
                <a:solidFill>
                  <a:schemeClr val="bg1"/>
                </a:solidFill>
                <a:sym typeface="Wingdings" panose="05000000000000000000" pitchFamily="2" charset="2"/>
              </a:rPr>
              <a:t> nedbørs</a:t>
            </a:r>
            <a:r>
              <a:rPr lang="da-DK" u="sng" dirty="0">
                <a:solidFill>
                  <a:schemeClr val="bg1"/>
                </a:solidFill>
                <a:sym typeface="Wingdings" panose="05000000000000000000" pitchFamily="2" charset="2"/>
              </a:rPr>
              <a:t>overskud</a:t>
            </a:r>
            <a:endParaRPr lang="da-DK" u="sng" dirty="0">
              <a:solidFill>
                <a:schemeClr val="bg1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994B66E-C6E2-45EE-B3AC-7148B793C969}"/>
              </a:ext>
            </a:extLst>
          </p:cNvPr>
          <p:cNvSpPr txBox="1"/>
          <p:nvPr/>
        </p:nvSpPr>
        <p:spPr>
          <a:xfrm>
            <a:off x="8290193" y="1858735"/>
            <a:ext cx="333892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Hvis N &lt; F </a:t>
            </a:r>
            <a:r>
              <a:rPr lang="da-DK" dirty="0">
                <a:sym typeface="Wingdings" panose="05000000000000000000" pitchFamily="2" charset="2"/>
              </a:rPr>
              <a:t> nedbørs</a:t>
            </a:r>
            <a:r>
              <a:rPr lang="da-DK" u="sng" dirty="0">
                <a:sym typeface="Wingdings" panose="05000000000000000000" pitchFamily="2" charset="2"/>
              </a:rPr>
              <a:t>underskud</a:t>
            </a:r>
            <a:endParaRPr lang="da-DK" u="sng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85193D6-2988-4402-8D7E-3D49B491898C}"/>
              </a:ext>
            </a:extLst>
          </p:cNvPr>
          <p:cNvSpPr/>
          <p:nvPr/>
        </p:nvSpPr>
        <p:spPr>
          <a:xfrm>
            <a:off x="4528457" y="4223657"/>
            <a:ext cx="522514" cy="505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+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4D27E3C-2F2D-4227-961A-1D65C42C727C}"/>
              </a:ext>
            </a:extLst>
          </p:cNvPr>
          <p:cNvSpPr/>
          <p:nvPr/>
        </p:nvSpPr>
        <p:spPr>
          <a:xfrm>
            <a:off x="5688426" y="3092325"/>
            <a:ext cx="522514" cy="5050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B90D640-9D48-44D4-92B8-7EB571E7AC7C}"/>
              </a:ext>
            </a:extLst>
          </p:cNvPr>
          <p:cNvSpPr/>
          <p:nvPr/>
        </p:nvSpPr>
        <p:spPr>
          <a:xfrm>
            <a:off x="6736080" y="3718560"/>
            <a:ext cx="522514" cy="505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+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414EEA8-48E5-496E-B9EF-BF00AD25851F}"/>
              </a:ext>
            </a:extLst>
          </p:cNvPr>
          <p:cNvGrpSpPr/>
          <p:nvPr/>
        </p:nvGrpSpPr>
        <p:grpSpPr>
          <a:xfrm>
            <a:off x="6210940" y="2795230"/>
            <a:ext cx="5671390" cy="923330"/>
            <a:chOff x="6210940" y="2795230"/>
            <a:chExt cx="5671390" cy="923330"/>
          </a:xfrm>
        </p:grpSpPr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1B904B46-7D9B-4B06-A175-17FE78C1B2C5}"/>
                </a:ext>
              </a:extLst>
            </p:cNvPr>
            <p:cNvSpPr txBox="1"/>
            <p:nvPr/>
          </p:nvSpPr>
          <p:spPr>
            <a:xfrm>
              <a:off x="8290193" y="2795230"/>
              <a:ext cx="35921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Hvordan kan planter og afgrøder gro</a:t>
              </a:r>
              <a:br>
                <a:rPr lang="da-DK" dirty="0"/>
              </a:br>
              <a:r>
                <a:rPr lang="da-DK" dirty="0"/>
                <a:t>når der er nedbørsunderskud </a:t>
              </a:r>
              <a:br>
                <a:rPr lang="da-DK" dirty="0"/>
              </a:br>
              <a:r>
                <a:rPr lang="da-DK" dirty="0"/>
                <a:t>fra </a:t>
              </a:r>
              <a:r>
                <a:rPr lang="da-DK" dirty="0" err="1"/>
                <a:t>apr-aug</a:t>
              </a:r>
              <a:r>
                <a:rPr lang="da-DK" dirty="0"/>
                <a:t>?</a:t>
              </a:r>
            </a:p>
          </p:txBody>
        </p:sp>
        <p:cxnSp>
          <p:nvCxnSpPr>
            <p:cNvPr id="10" name="Lige pilforbindelse 9">
              <a:extLst>
                <a:ext uri="{FF2B5EF4-FFF2-40B4-BE49-F238E27FC236}">
                  <a16:creationId xmlns:a16="http://schemas.microsoft.com/office/drawing/2014/main" id="{FBD880BD-4E0A-4E76-B705-E59439506B50}"/>
                </a:ext>
              </a:extLst>
            </p:cNvPr>
            <p:cNvCxnSpPr/>
            <p:nvPr/>
          </p:nvCxnSpPr>
          <p:spPr>
            <a:xfrm flipH="1">
              <a:off x="6210940" y="3429000"/>
              <a:ext cx="2431615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kstfelt 11">
            <a:extLst>
              <a:ext uri="{FF2B5EF4-FFF2-40B4-BE49-F238E27FC236}">
                <a16:creationId xmlns:a16="http://schemas.microsoft.com/office/drawing/2014/main" id="{E77F37A5-6D20-439F-9DCB-C59179CBA9DF}"/>
              </a:ext>
            </a:extLst>
          </p:cNvPr>
          <p:cNvSpPr txBox="1"/>
          <p:nvPr/>
        </p:nvSpPr>
        <p:spPr>
          <a:xfrm>
            <a:off x="8455742" y="4336026"/>
            <a:ext cx="348454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Det kan de fordi planternes rødder </a:t>
            </a:r>
            <a:br>
              <a:rPr lang="da-DK" dirty="0"/>
            </a:br>
            <a:r>
              <a:rPr lang="da-DK" dirty="0"/>
              <a:t>trækker vand op fra jorden </a:t>
            </a:r>
            <a:br>
              <a:rPr lang="da-DK" dirty="0"/>
            </a:br>
            <a:r>
              <a:rPr lang="da-DK" dirty="0"/>
              <a:t>(rodzonen – jordvandet)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39C8949-206C-40AE-87F4-9872B9DA2DF5}"/>
              </a:ext>
            </a:extLst>
          </p:cNvPr>
          <p:cNvSpPr txBox="1"/>
          <p:nvPr/>
        </p:nvSpPr>
        <p:spPr>
          <a:xfrm>
            <a:off x="809355" y="2795230"/>
            <a:ext cx="2222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Hvad sker der med </a:t>
            </a:r>
            <a:br>
              <a:rPr lang="da-DK" dirty="0"/>
            </a:br>
            <a:r>
              <a:rPr lang="da-DK" dirty="0"/>
              <a:t>nedbørsoverskuddet?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1923B19C-DC7B-4E34-90C6-7937AF9C8C45}"/>
              </a:ext>
            </a:extLst>
          </p:cNvPr>
          <p:cNvSpPr txBox="1"/>
          <p:nvPr/>
        </p:nvSpPr>
        <p:spPr>
          <a:xfrm>
            <a:off x="406619" y="3897757"/>
            <a:ext cx="335412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2400" dirty="0"/>
              <a:t>Det bliver til afstrømning </a:t>
            </a:r>
            <a:br>
              <a:rPr lang="da-DK" sz="2400" dirty="0"/>
            </a:br>
            <a:r>
              <a:rPr lang="da-DK" sz="2400" dirty="0" err="1"/>
              <a:t>h.h.v</a:t>
            </a:r>
            <a:r>
              <a:rPr lang="da-DK" sz="2400" dirty="0"/>
              <a:t>. </a:t>
            </a:r>
            <a:r>
              <a:rPr lang="da-DK" sz="2400" dirty="0">
                <a:highlight>
                  <a:srgbClr val="FFFF00"/>
                </a:highlight>
              </a:rPr>
              <a:t>(</a:t>
            </a:r>
            <a:r>
              <a:rPr lang="da-DK" sz="2400" dirty="0" err="1">
                <a:highlight>
                  <a:srgbClr val="FFFF00"/>
                </a:highlight>
              </a:rPr>
              <a:t>Ao</a:t>
            </a:r>
            <a:r>
              <a:rPr lang="da-DK" sz="2400" dirty="0"/>
              <a:t>) og (</a:t>
            </a:r>
            <a:r>
              <a:rPr lang="da-DK" sz="2400" dirty="0">
                <a:highlight>
                  <a:srgbClr val="FFFF00"/>
                </a:highlight>
              </a:rPr>
              <a:t>Au</a:t>
            </a:r>
            <a:r>
              <a:rPr lang="da-DK" sz="24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78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2" grpId="0" animBg="1"/>
      <p:bldP spid="13" grpId="0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40C7C-0ABF-48E0-88D2-06C98396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Vandbalance i Danmark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F9D679-F1AF-4320-AFC9-2031FD889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42" y="1015014"/>
            <a:ext cx="4652257" cy="562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ED372267-A406-4DD4-BE7F-BE72A3551165}"/>
              </a:ext>
            </a:extLst>
          </p:cNvPr>
          <p:cNvSpPr txBox="1"/>
          <p:nvPr/>
        </p:nvSpPr>
        <p:spPr>
          <a:xfrm rot="21386703">
            <a:off x="300151" y="1275007"/>
            <a:ext cx="39513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200" dirty="0"/>
              <a:t>Kan vi bruge </a:t>
            </a:r>
            <a:br>
              <a:rPr lang="da-DK" sz="3200" dirty="0"/>
            </a:br>
            <a:r>
              <a:rPr lang="da-DK" sz="3200" dirty="0"/>
              <a:t>VANDBALANCE-</a:t>
            </a:r>
            <a:br>
              <a:rPr lang="da-DK" sz="3200" dirty="0"/>
            </a:br>
            <a:r>
              <a:rPr lang="da-DK" sz="3200" dirty="0"/>
              <a:t>LIGNINGEN </a:t>
            </a:r>
          </a:p>
          <a:p>
            <a:pPr algn="ctr"/>
            <a:r>
              <a:rPr lang="da-DK" sz="3200" dirty="0">
                <a:highlight>
                  <a:srgbClr val="FFFF00"/>
                </a:highlight>
              </a:rPr>
              <a:t>N= F + </a:t>
            </a:r>
            <a:r>
              <a:rPr lang="da-DK" sz="3200" dirty="0" err="1">
                <a:highlight>
                  <a:srgbClr val="FFFF00"/>
                </a:highlight>
              </a:rPr>
              <a:t>Ao</a:t>
            </a:r>
            <a:r>
              <a:rPr lang="da-DK" sz="3200" dirty="0">
                <a:highlight>
                  <a:srgbClr val="FFFF00"/>
                </a:highlight>
              </a:rPr>
              <a:t> + Au </a:t>
            </a:r>
          </a:p>
          <a:p>
            <a:pPr algn="ctr"/>
            <a:r>
              <a:rPr lang="da-DK" sz="3200" dirty="0"/>
              <a:t>Til at beskrive figuren?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41C5C8AD-65AF-47F4-8B1D-1BC3530BDED2}"/>
              </a:ext>
            </a:extLst>
          </p:cNvPr>
          <p:cNvSpPr txBox="1"/>
          <p:nvPr/>
        </p:nvSpPr>
        <p:spPr>
          <a:xfrm>
            <a:off x="4472600" y="5658741"/>
            <a:ext cx="2904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highlight>
                  <a:srgbClr val="FFFF00"/>
                </a:highlight>
              </a:rPr>
              <a:t>F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67D65204-BD3A-4081-895D-2E870C28B331}"/>
              </a:ext>
            </a:extLst>
          </p:cNvPr>
          <p:cNvSpPr txBox="1"/>
          <p:nvPr/>
        </p:nvSpPr>
        <p:spPr>
          <a:xfrm>
            <a:off x="4450959" y="5365984"/>
            <a:ext cx="33374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highlight>
                  <a:srgbClr val="FFFF00"/>
                </a:highlight>
              </a:rPr>
              <a:t>N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97F96469-C16A-4CE4-A7E0-BB6528753F87}"/>
              </a:ext>
            </a:extLst>
          </p:cNvPr>
          <p:cNvSpPr txBox="1"/>
          <p:nvPr/>
        </p:nvSpPr>
        <p:spPr>
          <a:xfrm>
            <a:off x="7507898" y="5474075"/>
            <a:ext cx="9156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 err="1">
                <a:highlight>
                  <a:srgbClr val="FFFF00"/>
                </a:highlight>
              </a:rPr>
              <a:t>Ao</a:t>
            </a:r>
            <a:r>
              <a:rPr lang="da-DK" dirty="0">
                <a:highlight>
                  <a:srgbClr val="FFFF00"/>
                </a:highlight>
              </a:rPr>
              <a:t> + Au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C8DAB1EE-FD2A-4DD5-88DA-33CA353768DF}"/>
              </a:ext>
            </a:extLst>
          </p:cNvPr>
          <p:cNvSpPr txBox="1"/>
          <p:nvPr/>
        </p:nvSpPr>
        <p:spPr>
          <a:xfrm>
            <a:off x="6140498" y="3643341"/>
            <a:ext cx="33374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highlight>
                  <a:srgbClr val="FFFF00"/>
                </a:highlight>
              </a:rPr>
              <a:t>N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19E3D503-C4DC-4E3C-BA04-DAE7E45173E3}"/>
              </a:ext>
            </a:extLst>
          </p:cNvPr>
          <p:cNvSpPr txBox="1"/>
          <p:nvPr/>
        </p:nvSpPr>
        <p:spPr>
          <a:xfrm>
            <a:off x="6162139" y="2501169"/>
            <a:ext cx="2904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highlight>
                  <a:srgbClr val="FFFF00"/>
                </a:highlight>
              </a:rPr>
              <a:t>F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6349B685-B360-4D9D-8CE6-5A58C4487264}"/>
              </a:ext>
            </a:extLst>
          </p:cNvPr>
          <p:cNvSpPr txBox="1"/>
          <p:nvPr/>
        </p:nvSpPr>
        <p:spPr>
          <a:xfrm>
            <a:off x="4326887" y="4131196"/>
            <a:ext cx="9156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 err="1">
                <a:highlight>
                  <a:srgbClr val="FFFF00"/>
                </a:highlight>
              </a:rPr>
              <a:t>Ao</a:t>
            </a:r>
            <a:r>
              <a:rPr lang="da-DK" dirty="0">
                <a:highlight>
                  <a:srgbClr val="FFFF00"/>
                </a:highlight>
              </a:rPr>
              <a:t> + Au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D2353177-E79B-45A9-8F4F-0C16758D9370}"/>
              </a:ext>
            </a:extLst>
          </p:cNvPr>
          <p:cNvSpPr txBox="1"/>
          <p:nvPr/>
        </p:nvSpPr>
        <p:spPr>
          <a:xfrm>
            <a:off x="7330642" y="3643341"/>
            <a:ext cx="9156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 err="1">
                <a:highlight>
                  <a:srgbClr val="FFFF00"/>
                </a:highlight>
              </a:rPr>
              <a:t>Ao</a:t>
            </a:r>
            <a:r>
              <a:rPr lang="da-DK" dirty="0">
                <a:highlight>
                  <a:srgbClr val="FFFF00"/>
                </a:highlight>
              </a:rPr>
              <a:t> + Au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17790577-AE18-4FA1-A723-222233EB161D}"/>
              </a:ext>
            </a:extLst>
          </p:cNvPr>
          <p:cNvSpPr txBox="1"/>
          <p:nvPr/>
        </p:nvSpPr>
        <p:spPr>
          <a:xfrm>
            <a:off x="1557710" y="3873268"/>
            <a:ext cx="148194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1500" dirty="0"/>
              <a:t>JA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50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 animBg="1"/>
      <p:bldP spid="18" grpId="0" animBg="1"/>
      <p:bldP spid="22" grpId="0" animBg="1"/>
      <p:bldP spid="24" grpId="0" animBg="1"/>
      <p:bldP spid="26" grpId="0" animBg="1"/>
      <p:bldP spid="28" grpId="0" animBg="1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5ACB9-CFA7-4507-99B7-2FA8E47D7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Afstrømning – Au og </a:t>
            </a:r>
            <a:r>
              <a:rPr lang="da-DK" dirty="0" err="1"/>
              <a:t>Ao</a:t>
            </a:r>
            <a:r>
              <a:rPr lang="da-DK" dirty="0"/>
              <a:t>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66578E2-C5EE-4FD5-B199-AEA6F1252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Terrænforhold og jordbund </a:t>
            </a:r>
          </a:p>
        </p:txBody>
      </p:sp>
    </p:spTree>
    <p:extLst>
      <p:ext uri="{BB962C8B-B14F-4D97-AF65-F5344CB8AC3E}">
        <p14:creationId xmlns:p14="http://schemas.microsoft.com/office/powerpoint/2010/main" val="1257475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62B8E-6393-4E2A-88C3-A54B74A05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043" y="303342"/>
            <a:ext cx="10515600" cy="1325563"/>
          </a:xfrm>
        </p:spPr>
        <p:txBody>
          <a:bodyPr/>
          <a:lstStyle/>
          <a:p>
            <a:r>
              <a:rPr lang="da-DK" dirty="0"/>
              <a:t>Afstrømning, terræn og jordbund</a:t>
            </a:r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7D4630ED-210D-47C8-B778-BF72C9B40605}"/>
              </a:ext>
            </a:extLst>
          </p:cNvPr>
          <p:cNvSpPr/>
          <p:nvPr/>
        </p:nvSpPr>
        <p:spPr>
          <a:xfrm>
            <a:off x="1032388" y="4268087"/>
            <a:ext cx="3746091" cy="69372"/>
          </a:xfrm>
          <a:custGeom>
            <a:avLst/>
            <a:gdLst>
              <a:gd name="connsiteX0" fmla="*/ 0 w 3746091"/>
              <a:gd name="connsiteY0" fmla="*/ 69372 h 69372"/>
              <a:gd name="connsiteX1" fmla="*/ 2517058 w 3746091"/>
              <a:gd name="connsiteY1" fmla="*/ 49707 h 69372"/>
              <a:gd name="connsiteX2" fmla="*/ 2566220 w 3746091"/>
              <a:gd name="connsiteY2" fmla="*/ 30043 h 69372"/>
              <a:gd name="connsiteX3" fmla="*/ 2713703 w 3746091"/>
              <a:gd name="connsiteY3" fmla="*/ 20210 h 69372"/>
              <a:gd name="connsiteX4" fmla="*/ 3244645 w 3746091"/>
              <a:gd name="connsiteY4" fmla="*/ 30043 h 69372"/>
              <a:gd name="connsiteX5" fmla="*/ 3539613 w 3746091"/>
              <a:gd name="connsiteY5" fmla="*/ 39875 h 69372"/>
              <a:gd name="connsiteX6" fmla="*/ 3716594 w 3746091"/>
              <a:gd name="connsiteY6" fmla="*/ 59539 h 69372"/>
              <a:gd name="connsiteX7" fmla="*/ 3746091 w 3746091"/>
              <a:gd name="connsiteY7" fmla="*/ 69372 h 6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6091" h="69372">
                <a:moveTo>
                  <a:pt x="0" y="69372"/>
                </a:moveTo>
                <a:cubicBezTo>
                  <a:pt x="957883" y="5508"/>
                  <a:pt x="-259018" y="83561"/>
                  <a:pt x="2517058" y="49707"/>
                </a:cubicBezTo>
                <a:cubicBezTo>
                  <a:pt x="2534706" y="49492"/>
                  <a:pt x="2548766" y="32661"/>
                  <a:pt x="2566220" y="30043"/>
                </a:cubicBezTo>
                <a:cubicBezTo>
                  <a:pt x="2614945" y="22734"/>
                  <a:pt x="2664542" y="23488"/>
                  <a:pt x="2713703" y="20210"/>
                </a:cubicBezTo>
                <a:cubicBezTo>
                  <a:pt x="2921090" y="-21266"/>
                  <a:pt x="2740213" y="10887"/>
                  <a:pt x="3244645" y="30043"/>
                </a:cubicBezTo>
                <a:lnTo>
                  <a:pt x="3539613" y="39875"/>
                </a:lnTo>
                <a:cubicBezTo>
                  <a:pt x="3666903" y="65333"/>
                  <a:pt x="3479478" y="29899"/>
                  <a:pt x="3716594" y="59539"/>
                </a:cubicBezTo>
                <a:cubicBezTo>
                  <a:pt x="3726878" y="60825"/>
                  <a:pt x="3746091" y="69372"/>
                  <a:pt x="3746091" y="69372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Grafik 4" descr="Regn">
            <a:extLst>
              <a:ext uri="{FF2B5EF4-FFF2-40B4-BE49-F238E27FC236}">
                <a16:creationId xmlns:a16="http://schemas.microsoft.com/office/drawing/2014/main" id="{23C377ED-5FA8-4A6F-B69B-8A2AAC142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4773" y="1223638"/>
            <a:ext cx="1530562" cy="1530562"/>
          </a:xfrm>
          <a:prstGeom prst="rect">
            <a:avLst/>
          </a:prstGeom>
        </p:spPr>
      </p:pic>
      <p:sp>
        <p:nvSpPr>
          <p:cNvPr id="7" name="Kombinationstegning: figur 6">
            <a:extLst>
              <a:ext uri="{FF2B5EF4-FFF2-40B4-BE49-F238E27FC236}">
                <a16:creationId xmlns:a16="http://schemas.microsoft.com/office/drawing/2014/main" id="{7125633F-5EB0-4754-99F7-684DBA58FE45}"/>
              </a:ext>
            </a:extLst>
          </p:cNvPr>
          <p:cNvSpPr/>
          <p:nvPr/>
        </p:nvSpPr>
        <p:spPr>
          <a:xfrm>
            <a:off x="5948516" y="2507226"/>
            <a:ext cx="5958349" cy="2163097"/>
          </a:xfrm>
          <a:custGeom>
            <a:avLst/>
            <a:gdLst>
              <a:gd name="connsiteX0" fmla="*/ 0 w 5958349"/>
              <a:gd name="connsiteY0" fmla="*/ 1848464 h 2163097"/>
              <a:gd name="connsiteX1" fmla="*/ 550607 w 5958349"/>
              <a:gd name="connsiteY1" fmla="*/ 1838632 h 2163097"/>
              <a:gd name="connsiteX2" fmla="*/ 648929 w 5958349"/>
              <a:gd name="connsiteY2" fmla="*/ 1789471 h 2163097"/>
              <a:gd name="connsiteX3" fmla="*/ 678426 w 5958349"/>
              <a:gd name="connsiteY3" fmla="*/ 1769806 h 2163097"/>
              <a:gd name="connsiteX4" fmla="*/ 717755 w 5958349"/>
              <a:gd name="connsiteY4" fmla="*/ 1750142 h 2163097"/>
              <a:gd name="connsiteX5" fmla="*/ 776749 w 5958349"/>
              <a:gd name="connsiteY5" fmla="*/ 1710813 h 2163097"/>
              <a:gd name="connsiteX6" fmla="*/ 816078 w 5958349"/>
              <a:gd name="connsiteY6" fmla="*/ 1691148 h 2163097"/>
              <a:gd name="connsiteX7" fmla="*/ 845574 w 5958349"/>
              <a:gd name="connsiteY7" fmla="*/ 1671484 h 2163097"/>
              <a:gd name="connsiteX8" fmla="*/ 875071 w 5958349"/>
              <a:gd name="connsiteY8" fmla="*/ 1661651 h 2163097"/>
              <a:gd name="connsiteX9" fmla="*/ 934065 w 5958349"/>
              <a:gd name="connsiteY9" fmla="*/ 1632155 h 2163097"/>
              <a:gd name="connsiteX10" fmla="*/ 963561 w 5958349"/>
              <a:gd name="connsiteY10" fmla="*/ 1612490 h 2163097"/>
              <a:gd name="connsiteX11" fmla="*/ 1042219 w 5958349"/>
              <a:gd name="connsiteY11" fmla="*/ 1582993 h 2163097"/>
              <a:gd name="connsiteX12" fmla="*/ 1081549 w 5958349"/>
              <a:gd name="connsiteY12" fmla="*/ 1553497 h 2163097"/>
              <a:gd name="connsiteX13" fmla="*/ 1111045 w 5958349"/>
              <a:gd name="connsiteY13" fmla="*/ 1533832 h 2163097"/>
              <a:gd name="connsiteX14" fmla="*/ 1130710 w 5958349"/>
              <a:gd name="connsiteY14" fmla="*/ 1504335 h 2163097"/>
              <a:gd name="connsiteX15" fmla="*/ 1189703 w 5958349"/>
              <a:gd name="connsiteY15" fmla="*/ 1474839 h 2163097"/>
              <a:gd name="connsiteX16" fmla="*/ 1219200 w 5958349"/>
              <a:gd name="connsiteY16" fmla="*/ 1445342 h 2163097"/>
              <a:gd name="connsiteX17" fmla="*/ 1494503 w 5958349"/>
              <a:gd name="connsiteY17" fmla="*/ 1415845 h 2163097"/>
              <a:gd name="connsiteX18" fmla="*/ 1553497 w 5958349"/>
              <a:gd name="connsiteY18" fmla="*/ 1406013 h 2163097"/>
              <a:gd name="connsiteX19" fmla="*/ 1592826 w 5958349"/>
              <a:gd name="connsiteY19" fmla="*/ 1396180 h 2163097"/>
              <a:gd name="connsiteX20" fmla="*/ 1661652 w 5958349"/>
              <a:gd name="connsiteY20" fmla="*/ 1386348 h 2163097"/>
              <a:gd name="connsiteX21" fmla="*/ 1710813 w 5958349"/>
              <a:gd name="connsiteY21" fmla="*/ 1376516 h 2163097"/>
              <a:gd name="connsiteX22" fmla="*/ 1759974 w 5958349"/>
              <a:gd name="connsiteY22" fmla="*/ 1356851 h 2163097"/>
              <a:gd name="connsiteX23" fmla="*/ 1809136 w 5958349"/>
              <a:gd name="connsiteY23" fmla="*/ 1347019 h 2163097"/>
              <a:gd name="connsiteX24" fmla="*/ 1848465 w 5958349"/>
              <a:gd name="connsiteY24" fmla="*/ 1337187 h 2163097"/>
              <a:gd name="connsiteX25" fmla="*/ 1877961 w 5958349"/>
              <a:gd name="connsiteY25" fmla="*/ 1317522 h 2163097"/>
              <a:gd name="connsiteX26" fmla="*/ 1956619 w 5958349"/>
              <a:gd name="connsiteY26" fmla="*/ 1297858 h 2163097"/>
              <a:gd name="connsiteX27" fmla="*/ 1986116 w 5958349"/>
              <a:gd name="connsiteY27" fmla="*/ 1288026 h 2163097"/>
              <a:gd name="connsiteX28" fmla="*/ 2035278 w 5958349"/>
              <a:gd name="connsiteY28" fmla="*/ 1278193 h 2163097"/>
              <a:gd name="connsiteX29" fmla="*/ 2094271 w 5958349"/>
              <a:gd name="connsiteY29" fmla="*/ 1258529 h 2163097"/>
              <a:gd name="connsiteX30" fmla="*/ 2123768 w 5958349"/>
              <a:gd name="connsiteY30" fmla="*/ 1229032 h 2163097"/>
              <a:gd name="connsiteX31" fmla="*/ 2153265 w 5958349"/>
              <a:gd name="connsiteY31" fmla="*/ 1209368 h 2163097"/>
              <a:gd name="connsiteX32" fmla="*/ 2172929 w 5958349"/>
              <a:gd name="connsiteY32" fmla="*/ 1179871 h 2163097"/>
              <a:gd name="connsiteX33" fmla="*/ 2231923 w 5958349"/>
              <a:gd name="connsiteY33" fmla="*/ 1140542 h 2163097"/>
              <a:gd name="connsiteX34" fmla="*/ 2261419 w 5958349"/>
              <a:gd name="connsiteY34" fmla="*/ 1120877 h 2163097"/>
              <a:gd name="connsiteX35" fmla="*/ 2330245 w 5958349"/>
              <a:gd name="connsiteY35" fmla="*/ 1101213 h 2163097"/>
              <a:gd name="connsiteX36" fmla="*/ 2399071 w 5958349"/>
              <a:gd name="connsiteY36" fmla="*/ 1071716 h 2163097"/>
              <a:gd name="connsiteX37" fmla="*/ 2428568 w 5958349"/>
              <a:gd name="connsiteY37" fmla="*/ 1052051 h 2163097"/>
              <a:gd name="connsiteX38" fmla="*/ 2458065 w 5958349"/>
              <a:gd name="connsiteY38" fmla="*/ 1042219 h 2163097"/>
              <a:gd name="connsiteX39" fmla="*/ 2526890 w 5958349"/>
              <a:gd name="connsiteY39" fmla="*/ 993058 h 2163097"/>
              <a:gd name="connsiteX40" fmla="*/ 2556387 w 5958349"/>
              <a:gd name="connsiteY40" fmla="*/ 983226 h 2163097"/>
              <a:gd name="connsiteX41" fmla="*/ 2625213 w 5958349"/>
              <a:gd name="connsiteY41" fmla="*/ 924232 h 2163097"/>
              <a:gd name="connsiteX42" fmla="*/ 2654710 w 5958349"/>
              <a:gd name="connsiteY42" fmla="*/ 904568 h 2163097"/>
              <a:gd name="connsiteX43" fmla="*/ 2713703 w 5958349"/>
              <a:gd name="connsiteY43" fmla="*/ 845574 h 2163097"/>
              <a:gd name="connsiteX44" fmla="*/ 2743200 w 5958349"/>
              <a:gd name="connsiteY44" fmla="*/ 816077 h 2163097"/>
              <a:gd name="connsiteX45" fmla="*/ 2762865 w 5958349"/>
              <a:gd name="connsiteY45" fmla="*/ 757084 h 2163097"/>
              <a:gd name="connsiteX46" fmla="*/ 2782529 w 5958349"/>
              <a:gd name="connsiteY46" fmla="*/ 678426 h 2163097"/>
              <a:gd name="connsiteX47" fmla="*/ 2792361 w 5958349"/>
              <a:gd name="connsiteY47" fmla="*/ 580103 h 2163097"/>
              <a:gd name="connsiteX48" fmla="*/ 2812026 w 5958349"/>
              <a:gd name="connsiteY48" fmla="*/ 521109 h 2163097"/>
              <a:gd name="connsiteX49" fmla="*/ 2841523 w 5958349"/>
              <a:gd name="connsiteY49" fmla="*/ 432619 h 2163097"/>
              <a:gd name="connsiteX50" fmla="*/ 2851355 w 5958349"/>
              <a:gd name="connsiteY50" fmla="*/ 393290 h 2163097"/>
              <a:gd name="connsiteX51" fmla="*/ 2930013 w 5958349"/>
              <a:gd name="connsiteY51" fmla="*/ 304800 h 2163097"/>
              <a:gd name="connsiteX52" fmla="*/ 2989007 w 5958349"/>
              <a:gd name="connsiteY52" fmla="*/ 265471 h 2163097"/>
              <a:gd name="connsiteX53" fmla="*/ 3077497 w 5958349"/>
              <a:gd name="connsiteY53" fmla="*/ 196645 h 2163097"/>
              <a:gd name="connsiteX54" fmla="*/ 3156155 w 5958349"/>
              <a:gd name="connsiteY54" fmla="*/ 127819 h 2163097"/>
              <a:gd name="connsiteX55" fmla="*/ 3215149 w 5958349"/>
              <a:gd name="connsiteY55" fmla="*/ 78658 h 2163097"/>
              <a:gd name="connsiteX56" fmla="*/ 3244645 w 5958349"/>
              <a:gd name="connsiteY56" fmla="*/ 68826 h 2163097"/>
              <a:gd name="connsiteX57" fmla="*/ 3303639 w 5958349"/>
              <a:gd name="connsiteY57" fmla="*/ 29497 h 2163097"/>
              <a:gd name="connsiteX58" fmla="*/ 3411794 w 5958349"/>
              <a:gd name="connsiteY58" fmla="*/ 0 h 2163097"/>
              <a:gd name="connsiteX59" fmla="*/ 3657600 w 5958349"/>
              <a:gd name="connsiteY59" fmla="*/ 9832 h 2163097"/>
              <a:gd name="connsiteX60" fmla="*/ 3706761 w 5958349"/>
              <a:gd name="connsiteY60" fmla="*/ 68826 h 2163097"/>
              <a:gd name="connsiteX61" fmla="*/ 3736258 w 5958349"/>
              <a:gd name="connsiteY61" fmla="*/ 98322 h 2163097"/>
              <a:gd name="connsiteX62" fmla="*/ 3805084 w 5958349"/>
              <a:gd name="connsiteY62" fmla="*/ 176980 h 2163097"/>
              <a:gd name="connsiteX63" fmla="*/ 3834581 w 5958349"/>
              <a:gd name="connsiteY63" fmla="*/ 216309 h 2163097"/>
              <a:gd name="connsiteX64" fmla="*/ 3854245 w 5958349"/>
              <a:gd name="connsiteY64" fmla="*/ 245806 h 2163097"/>
              <a:gd name="connsiteX65" fmla="*/ 3883742 w 5958349"/>
              <a:gd name="connsiteY65" fmla="*/ 275303 h 2163097"/>
              <a:gd name="connsiteX66" fmla="*/ 3923071 w 5958349"/>
              <a:gd name="connsiteY66" fmla="*/ 353961 h 2163097"/>
              <a:gd name="connsiteX67" fmla="*/ 3962400 w 5958349"/>
              <a:gd name="connsiteY67" fmla="*/ 412955 h 2163097"/>
              <a:gd name="connsiteX68" fmla="*/ 4001729 w 5958349"/>
              <a:gd name="connsiteY68" fmla="*/ 462116 h 2163097"/>
              <a:gd name="connsiteX69" fmla="*/ 4011561 w 5958349"/>
              <a:gd name="connsiteY69" fmla="*/ 491613 h 2163097"/>
              <a:gd name="connsiteX70" fmla="*/ 4031226 w 5958349"/>
              <a:gd name="connsiteY70" fmla="*/ 521109 h 2163097"/>
              <a:gd name="connsiteX71" fmla="*/ 4090219 w 5958349"/>
              <a:gd name="connsiteY71" fmla="*/ 599768 h 2163097"/>
              <a:gd name="connsiteX72" fmla="*/ 4129549 w 5958349"/>
              <a:gd name="connsiteY72" fmla="*/ 658761 h 2163097"/>
              <a:gd name="connsiteX73" fmla="*/ 4149213 w 5958349"/>
              <a:gd name="connsiteY73" fmla="*/ 747251 h 2163097"/>
              <a:gd name="connsiteX74" fmla="*/ 4159045 w 5958349"/>
              <a:gd name="connsiteY74" fmla="*/ 786580 h 2163097"/>
              <a:gd name="connsiteX75" fmla="*/ 4178710 w 5958349"/>
              <a:gd name="connsiteY75" fmla="*/ 884903 h 2163097"/>
              <a:gd name="connsiteX76" fmla="*/ 4237703 w 5958349"/>
              <a:gd name="connsiteY76" fmla="*/ 993058 h 2163097"/>
              <a:gd name="connsiteX77" fmla="*/ 4267200 w 5958349"/>
              <a:gd name="connsiteY77" fmla="*/ 1130709 h 2163097"/>
              <a:gd name="connsiteX78" fmla="*/ 4296697 w 5958349"/>
              <a:gd name="connsiteY78" fmla="*/ 1248697 h 2163097"/>
              <a:gd name="connsiteX79" fmla="*/ 4326194 w 5958349"/>
              <a:gd name="connsiteY79" fmla="*/ 1278193 h 2163097"/>
              <a:gd name="connsiteX80" fmla="*/ 4355690 w 5958349"/>
              <a:gd name="connsiteY80" fmla="*/ 1288026 h 2163097"/>
              <a:gd name="connsiteX81" fmla="*/ 4385187 w 5958349"/>
              <a:gd name="connsiteY81" fmla="*/ 1317522 h 2163097"/>
              <a:gd name="connsiteX82" fmla="*/ 4395019 w 5958349"/>
              <a:gd name="connsiteY82" fmla="*/ 1347019 h 2163097"/>
              <a:gd name="connsiteX83" fmla="*/ 4434349 w 5958349"/>
              <a:gd name="connsiteY83" fmla="*/ 1435509 h 2163097"/>
              <a:gd name="connsiteX84" fmla="*/ 4444181 w 5958349"/>
              <a:gd name="connsiteY84" fmla="*/ 1543664 h 2163097"/>
              <a:gd name="connsiteX85" fmla="*/ 4463845 w 5958349"/>
              <a:gd name="connsiteY85" fmla="*/ 1612490 h 2163097"/>
              <a:gd name="connsiteX86" fmla="*/ 4483510 w 5958349"/>
              <a:gd name="connsiteY86" fmla="*/ 1651819 h 2163097"/>
              <a:gd name="connsiteX87" fmla="*/ 4493342 w 5958349"/>
              <a:gd name="connsiteY87" fmla="*/ 1681316 h 2163097"/>
              <a:gd name="connsiteX88" fmla="*/ 4522839 w 5958349"/>
              <a:gd name="connsiteY88" fmla="*/ 1691148 h 2163097"/>
              <a:gd name="connsiteX89" fmla="*/ 4552336 w 5958349"/>
              <a:gd name="connsiteY89" fmla="*/ 1710813 h 2163097"/>
              <a:gd name="connsiteX90" fmla="*/ 4601497 w 5958349"/>
              <a:gd name="connsiteY90" fmla="*/ 1740309 h 2163097"/>
              <a:gd name="connsiteX91" fmla="*/ 4640826 w 5958349"/>
              <a:gd name="connsiteY91" fmla="*/ 1799303 h 2163097"/>
              <a:gd name="connsiteX92" fmla="*/ 4650658 w 5958349"/>
              <a:gd name="connsiteY92" fmla="*/ 1848464 h 2163097"/>
              <a:gd name="connsiteX93" fmla="*/ 4719484 w 5958349"/>
              <a:gd name="connsiteY93" fmla="*/ 1838632 h 2163097"/>
              <a:gd name="connsiteX94" fmla="*/ 4748981 w 5958349"/>
              <a:gd name="connsiteY94" fmla="*/ 1828800 h 2163097"/>
              <a:gd name="connsiteX95" fmla="*/ 4788310 w 5958349"/>
              <a:gd name="connsiteY95" fmla="*/ 1818968 h 2163097"/>
              <a:gd name="connsiteX96" fmla="*/ 4817807 w 5958349"/>
              <a:gd name="connsiteY96" fmla="*/ 1799303 h 2163097"/>
              <a:gd name="connsiteX97" fmla="*/ 4876800 w 5958349"/>
              <a:gd name="connsiteY97" fmla="*/ 1779639 h 2163097"/>
              <a:gd name="connsiteX98" fmla="*/ 4925961 w 5958349"/>
              <a:gd name="connsiteY98" fmla="*/ 1789471 h 2163097"/>
              <a:gd name="connsiteX99" fmla="*/ 4975123 w 5958349"/>
              <a:gd name="connsiteY99" fmla="*/ 1858297 h 2163097"/>
              <a:gd name="connsiteX100" fmla="*/ 5014452 w 5958349"/>
              <a:gd name="connsiteY100" fmla="*/ 1927122 h 2163097"/>
              <a:gd name="connsiteX101" fmla="*/ 5024284 w 5958349"/>
              <a:gd name="connsiteY101" fmla="*/ 1956619 h 2163097"/>
              <a:gd name="connsiteX102" fmla="*/ 5073445 w 5958349"/>
              <a:gd name="connsiteY102" fmla="*/ 2005780 h 2163097"/>
              <a:gd name="connsiteX103" fmla="*/ 5122607 w 5958349"/>
              <a:gd name="connsiteY103" fmla="*/ 2064774 h 2163097"/>
              <a:gd name="connsiteX104" fmla="*/ 5191432 w 5958349"/>
              <a:gd name="connsiteY104" fmla="*/ 2104103 h 2163097"/>
              <a:gd name="connsiteX105" fmla="*/ 5250426 w 5958349"/>
              <a:gd name="connsiteY105" fmla="*/ 2123768 h 2163097"/>
              <a:gd name="connsiteX106" fmla="*/ 5279923 w 5958349"/>
              <a:gd name="connsiteY106" fmla="*/ 2133600 h 2163097"/>
              <a:gd name="connsiteX107" fmla="*/ 5309419 w 5958349"/>
              <a:gd name="connsiteY107" fmla="*/ 2143432 h 2163097"/>
              <a:gd name="connsiteX108" fmla="*/ 5388078 w 5958349"/>
              <a:gd name="connsiteY108" fmla="*/ 2153264 h 2163097"/>
              <a:gd name="connsiteX109" fmla="*/ 5417574 w 5958349"/>
              <a:gd name="connsiteY109" fmla="*/ 2163097 h 2163097"/>
              <a:gd name="connsiteX110" fmla="*/ 5496232 w 5958349"/>
              <a:gd name="connsiteY110" fmla="*/ 2133600 h 2163097"/>
              <a:gd name="connsiteX111" fmla="*/ 5525729 w 5958349"/>
              <a:gd name="connsiteY111" fmla="*/ 2064774 h 2163097"/>
              <a:gd name="connsiteX112" fmla="*/ 5535561 w 5958349"/>
              <a:gd name="connsiteY112" fmla="*/ 1936955 h 2163097"/>
              <a:gd name="connsiteX113" fmla="*/ 5555226 w 5958349"/>
              <a:gd name="connsiteY113" fmla="*/ 1877961 h 2163097"/>
              <a:gd name="connsiteX114" fmla="*/ 5889523 w 5958349"/>
              <a:gd name="connsiteY114" fmla="*/ 1848464 h 2163097"/>
              <a:gd name="connsiteX115" fmla="*/ 5958349 w 5958349"/>
              <a:gd name="connsiteY115" fmla="*/ 1848464 h 216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958349" h="2163097">
                <a:moveTo>
                  <a:pt x="0" y="1848464"/>
                </a:moveTo>
                <a:lnTo>
                  <a:pt x="550607" y="1838632"/>
                </a:lnTo>
                <a:cubicBezTo>
                  <a:pt x="591566" y="1837267"/>
                  <a:pt x="615941" y="1811463"/>
                  <a:pt x="648929" y="1789471"/>
                </a:cubicBezTo>
                <a:cubicBezTo>
                  <a:pt x="658761" y="1782916"/>
                  <a:pt x="667856" y="1775091"/>
                  <a:pt x="678426" y="1769806"/>
                </a:cubicBezTo>
                <a:cubicBezTo>
                  <a:pt x="691536" y="1763251"/>
                  <a:pt x="705187" y="1757683"/>
                  <a:pt x="717755" y="1750142"/>
                </a:cubicBezTo>
                <a:cubicBezTo>
                  <a:pt x="738021" y="1737983"/>
                  <a:pt x="755610" y="1721383"/>
                  <a:pt x="776749" y="1710813"/>
                </a:cubicBezTo>
                <a:cubicBezTo>
                  <a:pt x="789859" y="1704258"/>
                  <a:pt x="803352" y="1698420"/>
                  <a:pt x="816078" y="1691148"/>
                </a:cubicBezTo>
                <a:cubicBezTo>
                  <a:pt x="826338" y="1685285"/>
                  <a:pt x="835005" y="1676769"/>
                  <a:pt x="845574" y="1671484"/>
                </a:cubicBezTo>
                <a:cubicBezTo>
                  <a:pt x="854844" y="1666849"/>
                  <a:pt x="865801" y="1666286"/>
                  <a:pt x="875071" y="1661651"/>
                </a:cubicBezTo>
                <a:cubicBezTo>
                  <a:pt x="951304" y="1623534"/>
                  <a:pt x="859930" y="1656866"/>
                  <a:pt x="934065" y="1632155"/>
                </a:cubicBezTo>
                <a:cubicBezTo>
                  <a:pt x="943897" y="1625600"/>
                  <a:pt x="952700" y="1617145"/>
                  <a:pt x="963561" y="1612490"/>
                </a:cubicBezTo>
                <a:cubicBezTo>
                  <a:pt x="1035636" y="1581600"/>
                  <a:pt x="970708" y="1627686"/>
                  <a:pt x="1042219" y="1582993"/>
                </a:cubicBezTo>
                <a:cubicBezTo>
                  <a:pt x="1056115" y="1574308"/>
                  <a:pt x="1068214" y="1563022"/>
                  <a:pt x="1081549" y="1553497"/>
                </a:cubicBezTo>
                <a:cubicBezTo>
                  <a:pt x="1091165" y="1546629"/>
                  <a:pt x="1101213" y="1540387"/>
                  <a:pt x="1111045" y="1533832"/>
                </a:cubicBezTo>
                <a:cubicBezTo>
                  <a:pt x="1117600" y="1524000"/>
                  <a:pt x="1122354" y="1512691"/>
                  <a:pt x="1130710" y="1504335"/>
                </a:cubicBezTo>
                <a:cubicBezTo>
                  <a:pt x="1149769" y="1485276"/>
                  <a:pt x="1165714" y="1482835"/>
                  <a:pt x="1189703" y="1474839"/>
                </a:cubicBezTo>
                <a:cubicBezTo>
                  <a:pt x="1199535" y="1465007"/>
                  <a:pt x="1207045" y="1452095"/>
                  <a:pt x="1219200" y="1445342"/>
                </a:cubicBezTo>
                <a:cubicBezTo>
                  <a:pt x="1291138" y="1405376"/>
                  <a:pt x="1450843" y="1417829"/>
                  <a:pt x="1494503" y="1415845"/>
                </a:cubicBezTo>
                <a:cubicBezTo>
                  <a:pt x="1514168" y="1412568"/>
                  <a:pt x="1533948" y="1409923"/>
                  <a:pt x="1553497" y="1406013"/>
                </a:cubicBezTo>
                <a:cubicBezTo>
                  <a:pt x="1566748" y="1403363"/>
                  <a:pt x="1579531" y="1398597"/>
                  <a:pt x="1592826" y="1396180"/>
                </a:cubicBezTo>
                <a:cubicBezTo>
                  <a:pt x="1615627" y="1392034"/>
                  <a:pt x="1638792" y="1390158"/>
                  <a:pt x="1661652" y="1386348"/>
                </a:cubicBezTo>
                <a:cubicBezTo>
                  <a:pt x="1678136" y="1383601"/>
                  <a:pt x="1694426" y="1379793"/>
                  <a:pt x="1710813" y="1376516"/>
                </a:cubicBezTo>
                <a:cubicBezTo>
                  <a:pt x="1727200" y="1369961"/>
                  <a:pt x="1743069" y="1361923"/>
                  <a:pt x="1759974" y="1356851"/>
                </a:cubicBezTo>
                <a:cubicBezTo>
                  <a:pt x="1775981" y="1352049"/>
                  <a:pt x="1792822" y="1350644"/>
                  <a:pt x="1809136" y="1347019"/>
                </a:cubicBezTo>
                <a:cubicBezTo>
                  <a:pt x="1822327" y="1344088"/>
                  <a:pt x="1835355" y="1340464"/>
                  <a:pt x="1848465" y="1337187"/>
                </a:cubicBezTo>
                <a:cubicBezTo>
                  <a:pt x="1858297" y="1330632"/>
                  <a:pt x="1866856" y="1321560"/>
                  <a:pt x="1877961" y="1317522"/>
                </a:cubicBezTo>
                <a:cubicBezTo>
                  <a:pt x="1903360" y="1308286"/>
                  <a:pt x="1930980" y="1306404"/>
                  <a:pt x="1956619" y="1297858"/>
                </a:cubicBezTo>
                <a:cubicBezTo>
                  <a:pt x="1966451" y="1294581"/>
                  <a:pt x="1976061" y="1290540"/>
                  <a:pt x="1986116" y="1288026"/>
                </a:cubicBezTo>
                <a:cubicBezTo>
                  <a:pt x="2002329" y="1283973"/>
                  <a:pt x="2019155" y="1282590"/>
                  <a:pt x="2035278" y="1278193"/>
                </a:cubicBezTo>
                <a:cubicBezTo>
                  <a:pt x="2055276" y="1272739"/>
                  <a:pt x="2094271" y="1258529"/>
                  <a:pt x="2094271" y="1258529"/>
                </a:cubicBezTo>
                <a:cubicBezTo>
                  <a:pt x="2104103" y="1248697"/>
                  <a:pt x="2113086" y="1237934"/>
                  <a:pt x="2123768" y="1229032"/>
                </a:cubicBezTo>
                <a:cubicBezTo>
                  <a:pt x="2132846" y="1221467"/>
                  <a:pt x="2144909" y="1217724"/>
                  <a:pt x="2153265" y="1209368"/>
                </a:cubicBezTo>
                <a:cubicBezTo>
                  <a:pt x="2161621" y="1201012"/>
                  <a:pt x="2164036" y="1187652"/>
                  <a:pt x="2172929" y="1179871"/>
                </a:cubicBezTo>
                <a:cubicBezTo>
                  <a:pt x="2190715" y="1164308"/>
                  <a:pt x="2212258" y="1153652"/>
                  <a:pt x="2231923" y="1140542"/>
                </a:cubicBezTo>
                <a:cubicBezTo>
                  <a:pt x="2241755" y="1133987"/>
                  <a:pt x="2249955" y="1123743"/>
                  <a:pt x="2261419" y="1120877"/>
                </a:cubicBezTo>
                <a:cubicBezTo>
                  <a:pt x="2310803" y="1108532"/>
                  <a:pt x="2287929" y="1115318"/>
                  <a:pt x="2330245" y="1101213"/>
                </a:cubicBezTo>
                <a:cubicBezTo>
                  <a:pt x="2404299" y="1051843"/>
                  <a:pt x="2310182" y="1109811"/>
                  <a:pt x="2399071" y="1071716"/>
                </a:cubicBezTo>
                <a:cubicBezTo>
                  <a:pt x="2409933" y="1067061"/>
                  <a:pt x="2417999" y="1057336"/>
                  <a:pt x="2428568" y="1052051"/>
                </a:cubicBezTo>
                <a:cubicBezTo>
                  <a:pt x="2437838" y="1047416"/>
                  <a:pt x="2448233" y="1045496"/>
                  <a:pt x="2458065" y="1042219"/>
                </a:cubicBezTo>
                <a:cubicBezTo>
                  <a:pt x="2466972" y="1035539"/>
                  <a:pt x="2512513" y="1000246"/>
                  <a:pt x="2526890" y="993058"/>
                </a:cubicBezTo>
                <a:cubicBezTo>
                  <a:pt x="2536160" y="988423"/>
                  <a:pt x="2546555" y="986503"/>
                  <a:pt x="2556387" y="983226"/>
                </a:cubicBezTo>
                <a:cubicBezTo>
                  <a:pt x="2592118" y="947495"/>
                  <a:pt x="2581069" y="955763"/>
                  <a:pt x="2625213" y="924232"/>
                </a:cubicBezTo>
                <a:cubicBezTo>
                  <a:pt x="2634829" y="917364"/>
                  <a:pt x="2645878" y="912419"/>
                  <a:pt x="2654710" y="904568"/>
                </a:cubicBezTo>
                <a:cubicBezTo>
                  <a:pt x="2675495" y="886092"/>
                  <a:pt x="2694039" y="865239"/>
                  <a:pt x="2713703" y="845574"/>
                </a:cubicBezTo>
                <a:lnTo>
                  <a:pt x="2743200" y="816077"/>
                </a:lnTo>
                <a:cubicBezTo>
                  <a:pt x="2749755" y="796413"/>
                  <a:pt x="2757838" y="777193"/>
                  <a:pt x="2762865" y="757084"/>
                </a:cubicBezTo>
                <a:lnTo>
                  <a:pt x="2782529" y="678426"/>
                </a:lnTo>
                <a:cubicBezTo>
                  <a:pt x="2785806" y="645652"/>
                  <a:pt x="2786291" y="612477"/>
                  <a:pt x="2792361" y="580103"/>
                </a:cubicBezTo>
                <a:cubicBezTo>
                  <a:pt x="2796181" y="559730"/>
                  <a:pt x="2806999" y="541219"/>
                  <a:pt x="2812026" y="521109"/>
                </a:cubicBezTo>
                <a:cubicBezTo>
                  <a:pt x="2835587" y="426861"/>
                  <a:pt x="2804498" y="543693"/>
                  <a:pt x="2841523" y="432619"/>
                </a:cubicBezTo>
                <a:cubicBezTo>
                  <a:pt x="2845796" y="419799"/>
                  <a:pt x="2846032" y="405711"/>
                  <a:pt x="2851355" y="393290"/>
                </a:cubicBezTo>
                <a:cubicBezTo>
                  <a:pt x="2864515" y="362583"/>
                  <a:pt x="2914273" y="320539"/>
                  <a:pt x="2930013" y="304800"/>
                </a:cubicBezTo>
                <a:cubicBezTo>
                  <a:pt x="2966839" y="267974"/>
                  <a:pt x="2946318" y="279700"/>
                  <a:pt x="2989007" y="265471"/>
                </a:cubicBezTo>
                <a:cubicBezTo>
                  <a:pt x="3055329" y="199148"/>
                  <a:pt x="3021617" y="215271"/>
                  <a:pt x="3077497" y="196645"/>
                </a:cubicBezTo>
                <a:cubicBezTo>
                  <a:pt x="3133210" y="113072"/>
                  <a:pt x="3041448" y="242526"/>
                  <a:pt x="3156155" y="127819"/>
                </a:cubicBezTo>
                <a:cubicBezTo>
                  <a:pt x="3177902" y="106072"/>
                  <a:pt x="3187770" y="92347"/>
                  <a:pt x="3215149" y="78658"/>
                </a:cubicBezTo>
                <a:cubicBezTo>
                  <a:pt x="3224419" y="74023"/>
                  <a:pt x="3234813" y="72103"/>
                  <a:pt x="3244645" y="68826"/>
                </a:cubicBezTo>
                <a:cubicBezTo>
                  <a:pt x="3264310" y="55716"/>
                  <a:pt x="3281218" y="36971"/>
                  <a:pt x="3303639" y="29497"/>
                </a:cubicBezTo>
                <a:cubicBezTo>
                  <a:pt x="3378486" y="4547"/>
                  <a:pt x="3342306" y="13897"/>
                  <a:pt x="3411794" y="0"/>
                </a:cubicBezTo>
                <a:cubicBezTo>
                  <a:pt x="3493729" y="3277"/>
                  <a:pt x="3576423" y="-1765"/>
                  <a:pt x="3657600" y="9832"/>
                </a:cubicBezTo>
                <a:cubicBezTo>
                  <a:pt x="3673905" y="12161"/>
                  <a:pt x="3697696" y="57948"/>
                  <a:pt x="3706761" y="68826"/>
                </a:cubicBezTo>
                <a:cubicBezTo>
                  <a:pt x="3715663" y="79508"/>
                  <a:pt x="3727721" y="87346"/>
                  <a:pt x="3736258" y="98322"/>
                </a:cubicBezTo>
                <a:cubicBezTo>
                  <a:pt x="3798026" y="177737"/>
                  <a:pt x="3747980" y="138912"/>
                  <a:pt x="3805084" y="176980"/>
                </a:cubicBezTo>
                <a:cubicBezTo>
                  <a:pt x="3814916" y="190090"/>
                  <a:pt x="3825056" y="202974"/>
                  <a:pt x="3834581" y="216309"/>
                </a:cubicBezTo>
                <a:cubicBezTo>
                  <a:pt x="3841449" y="225925"/>
                  <a:pt x="3846680" y="236728"/>
                  <a:pt x="3854245" y="245806"/>
                </a:cubicBezTo>
                <a:cubicBezTo>
                  <a:pt x="3863147" y="256488"/>
                  <a:pt x="3876277" y="263572"/>
                  <a:pt x="3883742" y="275303"/>
                </a:cubicBezTo>
                <a:cubicBezTo>
                  <a:pt x="3899480" y="300034"/>
                  <a:pt x="3906811" y="329570"/>
                  <a:pt x="3923071" y="353961"/>
                </a:cubicBezTo>
                <a:cubicBezTo>
                  <a:pt x="3936181" y="373626"/>
                  <a:pt x="3954926" y="390534"/>
                  <a:pt x="3962400" y="412955"/>
                </a:cubicBezTo>
                <a:cubicBezTo>
                  <a:pt x="3975969" y="453662"/>
                  <a:pt x="3963609" y="436702"/>
                  <a:pt x="4001729" y="462116"/>
                </a:cubicBezTo>
                <a:cubicBezTo>
                  <a:pt x="4005006" y="471948"/>
                  <a:pt x="4006926" y="482343"/>
                  <a:pt x="4011561" y="491613"/>
                </a:cubicBezTo>
                <a:cubicBezTo>
                  <a:pt x="4016846" y="502182"/>
                  <a:pt x="4024276" y="511552"/>
                  <a:pt x="4031226" y="521109"/>
                </a:cubicBezTo>
                <a:cubicBezTo>
                  <a:pt x="4050503" y="547615"/>
                  <a:pt x="4072039" y="572498"/>
                  <a:pt x="4090219" y="599768"/>
                </a:cubicBezTo>
                <a:lnTo>
                  <a:pt x="4129549" y="658761"/>
                </a:lnTo>
                <a:cubicBezTo>
                  <a:pt x="4148684" y="716167"/>
                  <a:pt x="4131909" y="660731"/>
                  <a:pt x="4149213" y="747251"/>
                </a:cubicBezTo>
                <a:cubicBezTo>
                  <a:pt x="4151863" y="760502"/>
                  <a:pt x="4156214" y="773367"/>
                  <a:pt x="4159045" y="786580"/>
                </a:cubicBezTo>
                <a:cubicBezTo>
                  <a:pt x="4166048" y="819261"/>
                  <a:pt x="4163763" y="855008"/>
                  <a:pt x="4178710" y="884903"/>
                </a:cubicBezTo>
                <a:cubicBezTo>
                  <a:pt x="4223324" y="974130"/>
                  <a:pt x="4201779" y="939170"/>
                  <a:pt x="4237703" y="993058"/>
                </a:cubicBezTo>
                <a:cubicBezTo>
                  <a:pt x="4251133" y="1046773"/>
                  <a:pt x="4256041" y="1063754"/>
                  <a:pt x="4267200" y="1130709"/>
                </a:cubicBezTo>
                <a:cubicBezTo>
                  <a:pt x="4270450" y="1150207"/>
                  <a:pt x="4281115" y="1233115"/>
                  <a:pt x="4296697" y="1248697"/>
                </a:cubicBezTo>
                <a:cubicBezTo>
                  <a:pt x="4306529" y="1258529"/>
                  <a:pt x="4314625" y="1270480"/>
                  <a:pt x="4326194" y="1278193"/>
                </a:cubicBezTo>
                <a:cubicBezTo>
                  <a:pt x="4334817" y="1283942"/>
                  <a:pt x="4345858" y="1284748"/>
                  <a:pt x="4355690" y="1288026"/>
                </a:cubicBezTo>
                <a:cubicBezTo>
                  <a:pt x="4365522" y="1297858"/>
                  <a:pt x="4377474" y="1305953"/>
                  <a:pt x="4385187" y="1317522"/>
                </a:cubicBezTo>
                <a:cubicBezTo>
                  <a:pt x="4390936" y="1326145"/>
                  <a:pt x="4391380" y="1337315"/>
                  <a:pt x="4395019" y="1347019"/>
                </a:cubicBezTo>
                <a:cubicBezTo>
                  <a:pt x="4413849" y="1397231"/>
                  <a:pt x="4412005" y="1390822"/>
                  <a:pt x="4434349" y="1435509"/>
                </a:cubicBezTo>
                <a:cubicBezTo>
                  <a:pt x="4437626" y="1471561"/>
                  <a:pt x="4439397" y="1507781"/>
                  <a:pt x="4444181" y="1543664"/>
                </a:cubicBezTo>
                <a:cubicBezTo>
                  <a:pt x="4445790" y="1555734"/>
                  <a:pt x="4457974" y="1598792"/>
                  <a:pt x="4463845" y="1612490"/>
                </a:cubicBezTo>
                <a:cubicBezTo>
                  <a:pt x="4469619" y="1625962"/>
                  <a:pt x="4477736" y="1638347"/>
                  <a:pt x="4483510" y="1651819"/>
                </a:cubicBezTo>
                <a:cubicBezTo>
                  <a:pt x="4487593" y="1661345"/>
                  <a:pt x="4486013" y="1673987"/>
                  <a:pt x="4493342" y="1681316"/>
                </a:cubicBezTo>
                <a:cubicBezTo>
                  <a:pt x="4500671" y="1688645"/>
                  <a:pt x="4513007" y="1687871"/>
                  <a:pt x="4522839" y="1691148"/>
                </a:cubicBezTo>
                <a:cubicBezTo>
                  <a:pt x="4532671" y="1697703"/>
                  <a:pt x="4542315" y="1704550"/>
                  <a:pt x="4552336" y="1710813"/>
                </a:cubicBezTo>
                <a:cubicBezTo>
                  <a:pt x="4568541" y="1720941"/>
                  <a:pt x="4587984" y="1726796"/>
                  <a:pt x="4601497" y="1740309"/>
                </a:cubicBezTo>
                <a:cubicBezTo>
                  <a:pt x="4618209" y="1757021"/>
                  <a:pt x="4640826" y="1799303"/>
                  <a:pt x="4640826" y="1799303"/>
                </a:cubicBezTo>
                <a:cubicBezTo>
                  <a:pt x="4644103" y="1815690"/>
                  <a:pt x="4635711" y="1840990"/>
                  <a:pt x="4650658" y="1848464"/>
                </a:cubicBezTo>
                <a:cubicBezTo>
                  <a:pt x="4671386" y="1858828"/>
                  <a:pt x="4696759" y="1843177"/>
                  <a:pt x="4719484" y="1838632"/>
                </a:cubicBezTo>
                <a:cubicBezTo>
                  <a:pt x="4729647" y="1836599"/>
                  <a:pt x="4739016" y="1831647"/>
                  <a:pt x="4748981" y="1828800"/>
                </a:cubicBezTo>
                <a:cubicBezTo>
                  <a:pt x="4761974" y="1825088"/>
                  <a:pt x="4775200" y="1822245"/>
                  <a:pt x="4788310" y="1818968"/>
                </a:cubicBezTo>
                <a:cubicBezTo>
                  <a:pt x="4798142" y="1812413"/>
                  <a:pt x="4807008" y="1804102"/>
                  <a:pt x="4817807" y="1799303"/>
                </a:cubicBezTo>
                <a:cubicBezTo>
                  <a:pt x="4836748" y="1790885"/>
                  <a:pt x="4876800" y="1779639"/>
                  <a:pt x="4876800" y="1779639"/>
                </a:cubicBezTo>
                <a:cubicBezTo>
                  <a:pt x="4893187" y="1782916"/>
                  <a:pt x="4911790" y="1780614"/>
                  <a:pt x="4925961" y="1789471"/>
                </a:cubicBezTo>
                <a:cubicBezTo>
                  <a:pt x="4932930" y="1793826"/>
                  <a:pt x="4967727" y="1847202"/>
                  <a:pt x="4975123" y="1858297"/>
                </a:cubicBezTo>
                <a:cubicBezTo>
                  <a:pt x="4997667" y="1925928"/>
                  <a:pt x="4966831" y="1843785"/>
                  <a:pt x="5014452" y="1927122"/>
                </a:cubicBezTo>
                <a:cubicBezTo>
                  <a:pt x="5019594" y="1936121"/>
                  <a:pt x="5019649" y="1947349"/>
                  <a:pt x="5024284" y="1956619"/>
                </a:cubicBezTo>
                <a:cubicBezTo>
                  <a:pt x="5040671" y="1989393"/>
                  <a:pt x="5043949" y="1986116"/>
                  <a:pt x="5073445" y="2005780"/>
                </a:cubicBezTo>
                <a:cubicBezTo>
                  <a:pt x="5092781" y="2034784"/>
                  <a:pt x="5094217" y="2041115"/>
                  <a:pt x="5122607" y="2064774"/>
                </a:cubicBezTo>
                <a:cubicBezTo>
                  <a:pt x="5138983" y="2078421"/>
                  <a:pt x="5172933" y="2096704"/>
                  <a:pt x="5191432" y="2104103"/>
                </a:cubicBezTo>
                <a:cubicBezTo>
                  <a:pt x="5210678" y="2111801"/>
                  <a:pt x="5230761" y="2117213"/>
                  <a:pt x="5250426" y="2123768"/>
                </a:cubicBezTo>
                <a:lnTo>
                  <a:pt x="5279923" y="2133600"/>
                </a:lnTo>
                <a:cubicBezTo>
                  <a:pt x="5289755" y="2136877"/>
                  <a:pt x="5299135" y="2142147"/>
                  <a:pt x="5309419" y="2143432"/>
                </a:cubicBezTo>
                <a:lnTo>
                  <a:pt x="5388078" y="2153264"/>
                </a:lnTo>
                <a:cubicBezTo>
                  <a:pt x="5397910" y="2156542"/>
                  <a:pt x="5407210" y="2163097"/>
                  <a:pt x="5417574" y="2163097"/>
                </a:cubicBezTo>
                <a:cubicBezTo>
                  <a:pt x="5460097" y="2163097"/>
                  <a:pt x="5465718" y="2153943"/>
                  <a:pt x="5496232" y="2133600"/>
                </a:cubicBezTo>
                <a:cubicBezTo>
                  <a:pt x="5516254" y="2103567"/>
                  <a:pt x="5521194" y="2103323"/>
                  <a:pt x="5525729" y="2064774"/>
                </a:cubicBezTo>
                <a:cubicBezTo>
                  <a:pt x="5530722" y="2022334"/>
                  <a:pt x="5528896" y="1979164"/>
                  <a:pt x="5535561" y="1936955"/>
                </a:cubicBezTo>
                <a:cubicBezTo>
                  <a:pt x="5538794" y="1916480"/>
                  <a:pt x="5537979" y="1889459"/>
                  <a:pt x="5555226" y="1877961"/>
                </a:cubicBezTo>
                <a:cubicBezTo>
                  <a:pt x="5668963" y="1802139"/>
                  <a:pt x="5575851" y="1856719"/>
                  <a:pt x="5889523" y="1848464"/>
                </a:cubicBezTo>
                <a:cubicBezTo>
                  <a:pt x="5912457" y="1847860"/>
                  <a:pt x="5935407" y="1848464"/>
                  <a:pt x="5958349" y="1848464"/>
                </a:cubicBezTo>
              </a:path>
            </a:pathLst>
          </a:cu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Kombinationstegning: figur 7">
            <a:extLst>
              <a:ext uri="{FF2B5EF4-FFF2-40B4-BE49-F238E27FC236}">
                <a16:creationId xmlns:a16="http://schemas.microsoft.com/office/drawing/2014/main" id="{0597306E-6F7C-4AE4-8978-B295A52AF488}"/>
              </a:ext>
            </a:extLst>
          </p:cNvPr>
          <p:cNvSpPr/>
          <p:nvPr/>
        </p:nvSpPr>
        <p:spPr>
          <a:xfrm>
            <a:off x="10953136" y="4329060"/>
            <a:ext cx="589935" cy="45719"/>
          </a:xfrm>
          <a:custGeom>
            <a:avLst/>
            <a:gdLst>
              <a:gd name="connsiteX0" fmla="*/ 0 w 589935"/>
              <a:gd name="connsiteY0" fmla="*/ 49161 h 49161"/>
              <a:gd name="connsiteX1" fmla="*/ 108154 w 589935"/>
              <a:gd name="connsiteY1" fmla="*/ 39329 h 49161"/>
              <a:gd name="connsiteX2" fmla="*/ 137651 w 589935"/>
              <a:gd name="connsiteY2" fmla="*/ 19664 h 49161"/>
              <a:gd name="connsiteX3" fmla="*/ 226141 w 589935"/>
              <a:gd name="connsiteY3" fmla="*/ 0 h 49161"/>
              <a:gd name="connsiteX4" fmla="*/ 363793 w 589935"/>
              <a:gd name="connsiteY4" fmla="*/ 9832 h 49161"/>
              <a:gd name="connsiteX5" fmla="*/ 393290 w 589935"/>
              <a:gd name="connsiteY5" fmla="*/ 19664 h 49161"/>
              <a:gd name="connsiteX6" fmla="*/ 491612 w 589935"/>
              <a:gd name="connsiteY6" fmla="*/ 29497 h 49161"/>
              <a:gd name="connsiteX7" fmla="*/ 550606 w 589935"/>
              <a:gd name="connsiteY7" fmla="*/ 39329 h 49161"/>
              <a:gd name="connsiteX8" fmla="*/ 589935 w 589935"/>
              <a:gd name="connsiteY8" fmla="*/ 49161 h 4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935" h="49161">
                <a:moveTo>
                  <a:pt x="0" y="49161"/>
                </a:moveTo>
                <a:cubicBezTo>
                  <a:pt x="36051" y="45884"/>
                  <a:pt x="72758" y="46914"/>
                  <a:pt x="108154" y="39329"/>
                </a:cubicBezTo>
                <a:cubicBezTo>
                  <a:pt x="119709" y="36853"/>
                  <a:pt x="126789" y="24319"/>
                  <a:pt x="137651" y="19664"/>
                </a:cubicBezTo>
                <a:cubicBezTo>
                  <a:pt x="149800" y="14457"/>
                  <a:pt x="217393" y="1750"/>
                  <a:pt x="226141" y="0"/>
                </a:cubicBezTo>
                <a:cubicBezTo>
                  <a:pt x="272025" y="3277"/>
                  <a:pt x="318107" y="4457"/>
                  <a:pt x="363793" y="9832"/>
                </a:cubicBezTo>
                <a:cubicBezTo>
                  <a:pt x="374086" y="11043"/>
                  <a:pt x="383046" y="18088"/>
                  <a:pt x="393290" y="19664"/>
                </a:cubicBezTo>
                <a:cubicBezTo>
                  <a:pt x="425844" y="24673"/>
                  <a:pt x="458929" y="25412"/>
                  <a:pt x="491612" y="29497"/>
                </a:cubicBezTo>
                <a:cubicBezTo>
                  <a:pt x="511394" y="31970"/>
                  <a:pt x="531057" y="35419"/>
                  <a:pt x="550606" y="39329"/>
                </a:cubicBezTo>
                <a:cubicBezTo>
                  <a:pt x="563857" y="41979"/>
                  <a:pt x="589935" y="49161"/>
                  <a:pt x="589935" y="49161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Grafik 9" descr="Broscene">
            <a:extLst>
              <a:ext uri="{FF2B5EF4-FFF2-40B4-BE49-F238E27FC236}">
                <a16:creationId xmlns:a16="http://schemas.microsoft.com/office/drawing/2014/main" id="{3D9CF387-05D9-4635-8F7B-4CE5FCBFB4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90903" y="3588774"/>
            <a:ext cx="914400" cy="914400"/>
          </a:xfrm>
          <a:prstGeom prst="rect">
            <a:avLst/>
          </a:prstGeom>
        </p:spPr>
      </p:pic>
      <p:pic>
        <p:nvPicPr>
          <p:cNvPr id="11" name="Grafik 10" descr="Regn">
            <a:extLst>
              <a:ext uri="{FF2B5EF4-FFF2-40B4-BE49-F238E27FC236}">
                <a16:creationId xmlns:a16="http://schemas.microsoft.com/office/drawing/2014/main" id="{E7287AE9-B7ED-4116-A9F9-C2BECC151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6667" y="1142925"/>
            <a:ext cx="1342102" cy="1342102"/>
          </a:xfrm>
          <a:prstGeom prst="rect">
            <a:avLst/>
          </a:prstGeom>
        </p:spPr>
      </p:pic>
      <p:sp>
        <p:nvSpPr>
          <p:cNvPr id="14" name="Pil: venstre 13">
            <a:extLst>
              <a:ext uri="{FF2B5EF4-FFF2-40B4-BE49-F238E27FC236}">
                <a16:creationId xmlns:a16="http://schemas.microsoft.com/office/drawing/2014/main" id="{762CB907-68D5-43BF-83C4-FF5D1ADEAC10}"/>
              </a:ext>
            </a:extLst>
          </p:cNvPr>
          <p:cNvSpPr/>
          <p:nvPr/>
        </p:nvSpPr>
        <p:spPr>
          <a:xfrm rot="20280891">
            <a:off x="6582239" y="3172458"/>
            <a:ext cx="1936955" cy="5130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Ao</a:t>
            </a:r>
            <a:endParaRPr lang="da-DK" dirty="0"/>
          </a:p>
        </p:txBody>
      </p:sp>
      <p:sp>
        <p:nvSpPr>
          <p:cNvPr id="15" name="Pil: højre 14">
            <a:extLst>
              <a:ext uri="{FF2B5EF4-FFF2-40B4-BE49-F238E27FC236}">
                <a16:creationId xmlns:a16="http://schemas.microsoft.com/office/drawing/2014/main" id="{89D6194F-5EA0-4770-B14F-048307A5A187}"/>
              </a:ext>
            </a:extLst>
          </p:cNvPr>
          <p:cNvSpPr/>
          <p:nvPr/>
        </p:nvSpPr>
        <p:spPr>
          <a:xfrm rot="3776616">
            <a:off x="9886693" y="2434795"/>
            <a:ext cx="1396181" cy="1240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Ao</a:t>
            </a:r>
            <a:endParaRPr lang="da-DK" dirty="0"/>
          </a:p>
        </p:txBody>
      </p:sp>
      <p:sp>
        <p:nvSpPr>
          <p:cNvPr id="16" name="Pil: venstre 15">
            <a:extLst>
              <a:ext uri="{FF2B5EF4-FFF2-40B4-BE49-F238E27FC236}">
                <a16:creationId xmlns:a16="http://schemas.microsoft.com/office/drawing/2014/main" id="{906F2FF7-CBBC-496D-B508-957A40ACD223}"/>
              </a:ext>
            </a:extLst>
          </p:cNvPr>
          <p:cNvSpPr/>
          <p:nvPr/>
        </p:nvSpPr>
        <p:spPr>
          <a:xfrm>
            <a:off x="486697" y="3744215"/>
            <a:ext cx="1932053" cy="2940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err="1"/>
              <a:t>Ao</a:t>
            </a:r>
            <a:endParaRPr lang="da-DK" sz="1400" dirty="0"/>
          </a:p>
        </p:txBody>
      </p:sp>
      <p:sp>
        <p:nvSpPr>
          <p:cNvPr id="18" name="Pil: nedad 17">
            <a:extLst>
              <a:ext uri="{FF2B5EF4-FFF2-40B4-BE49-F238E27FC236}">
                <a16:creationId xmlns:a16="http://schemas.microsoft.com/office/drawing/2014/main" id="{C0CC9862-4CCA-464E-93CA-FEB68627B274}"/>
              </a:ext>
            </a:extLst>
          </p:cNvPr>
          <p:cNvSpPr/>
          <p:nvPr/>
        </p:nvSpPr>
        <p:spPr>
          <a:xfrm>
            <a:off x="771833" y="5059058"/>
            <a:ext cx="1789485" cy="8607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Au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DB2E93F2-CA4B-4E83-B265-E9C158020809}"/>
              </a:ext>
            </a:extLst>
          </p:cNvPr>
          <p:cNvSpPr txBox="1"/>
          <p:nvPr/>
        </p:nvSpPr>
        <p:spPr>
          <a:xfrm>
            <a:off x="8364828" y="3537325"/>
            <a:ext cx="1795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Bjergområder og</a:t>
            </a:r>
            <a:br>
              <a:rPr lang="da-DK" dirty="0"/>
            </a:br>
            <a:r>
              <a:rPr lang="da-DK" dirty="0"/>
              <a:t>kuperet landskab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43DD25F8-0950-4BC0-B7E9-9C84D9DCCD9D}"/>
              </a:ext>
            </a:extLst>
          </p:cNvPr>
          <p:cNvSpPr txBox="1"/>
          <p:nvPr/>
        </p:nvSpPr>
        <p:spPr>
          <a:xfrm>
            <a:off x="1943724" y="3177156"/>
            <a:ext cx="177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Lavlands område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300F443F-0D4A-4FAB-B82A-BFE9EA48CC3A}"/>
              </a:ext>
            </a:extLst>
          </p:cNvPr>
          <p:cNvSpPr txBox="1"/>
          <p:nvPr/>
        </p:nvSpPr>
        <p:spPr>
          <a:xfrm>
            <a:off x="1189703" y="4567321"/>
            <a:ext cx="103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Sandjord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F4C77C28-3E6B-4285-B3FD-74956C217F70}"/>
              </a:ext>
            </a:extLst>
          </p:cNvPr>
          <p:cNvSpPr txBox="1"/>
          <p:nvPr/>
        </p:nvSpPr>
        <p:spPr>
          <a:xfrm>
            <a:off x="3403908" y="4539454"/>
            <a:ext cx="86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Lerjord</a:t>
            </a:r>
          </a:p>
        </p:txBody>
      </p:sp>
      <p:sp>
        <p:nvSpPr>
          <p:cNvPr id="25" name="Pil: nedad 24">
            <a:extLst>
              <a:ext uri="{FF2B5EF4-FFF2-40B4-BE49-F238E27FC236}">
                <a16:creationId xmlns:a16="http://schemas.microsoft.com/office/drawing/2014/main" id="{F511DEAF-00DA-4CFD-A210-91F920B60213}"/>
              </a:ext>
            </a:extLst>
          </p:cNvPr>
          <p:cNvSpPr/>
          <p:nvPr/>
        </p:nvSpPr>
        <p:spPr>
          <a:xfrm>
            <a:off x="3466043" y="5032213"/>
            <a:ext cx="728911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Au</a:t>
            </a: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3DFFD93D-8712-4649-B7FB-55165E55D22E}"/>
              </a:ext>
            </a:extLst>
          </p:cNvPr>
          <p:cNvCxnSpPr/>
          <p:nvPr/>
        </p:nvCxnSpPr>
        <p:spPr>
          <a:xfrm>
            <a:off x="2905433" y="3860490"/>
            <a:ext cx="0" cy="23043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502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  <p:bldP spid="15" grpId="0" animBg="1"/>
      <p:bldP spid="16" grpId="0" animBg="1"/>
      <p:bldP spid="18" grpId="0" animBg="1"/>
      <p:bldP spid="19" grpId="0"/>
      <p:bldP spid="20" grpId="0"/>
      <p:bldP spid="22" grpId="0"/>
      <p:bldP spid="23" grpId="0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41644-8D8E-4B54-99A5-2CE712E5E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Oversvømmelser, mudderskred og tørke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05A2660-E19E-4DCA-AEDC-608479FB3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9" y="1323783"/>
            <a:ext cx="5775834" cy="34655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3F0913A-2939-43BB-8A00-2CF122E8B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74" y="1323783"/>
            <a:ext cx="5203331" cy="3465500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D003268E-5827-48A7-B514-F4F9B30EA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26" y="3429000"/>
            <a:ext cx="5131040" cy="32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9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93CA7-006A-4BF5-80FA-3B50B97D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70" y="255251"/>
            <a:ext cx="10515600" cy="1325563"/>
          </a:xfrm>
        </p:spPr>
        <p:txBody>
          <a:bodyPr/>
          <a:lstStyle/>
          <a:p>
            <a:r>
              <a:rPr lang="da-DK" dirty="0"/>
              <a:t>Gletsjere former det danske landskab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11C3D462-CBB8-79EA-1169-65289A871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006" y="1580814"/>
            <a:ext cx="6523589" cy="413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41315A7C-4CE7-F374-C3D7-846131BA0C72}"/>
              </a:ext>
            </a:extLst>
          </p:cNvPr>
          <p:cNvSpPr txBox="1"/>
          <p:nvPr/>
        </p:nvSpPr>
        <p:spPr>
          <a:xfrm>
            <a:off x="2303584" y="4111939"/>
            <a:ext cx="187673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Moræne landskab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99AF7C9-F3D2-A070-9CEE-6B317612AD0D}"/>
              </a:ext>
            </a:extLst>
          </p:cNvPr>
          <p:cNvSpPr txBox="1"/>
          <p:nvPr/>
        </p:nvSpPr>
        <p:spPr>
          <a:xfrm>
            <a:off x="64209" y="3788773"/>
            <a:ext cx="137665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Smeltevands</a:t>
            </a:r>
            <a:br>
              <a:rPr lang="da-DK" dirty="0"/>
            </a:br>
            <a:r>
              <a:rPr lang="da-DK" dirty="0"/>
              <a:t>slette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D28A1F2-63D5-4D92-BC31-047AD9B67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61" y="2395084"/>
            <a:ext cx="5951695" cy="27873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17CAE471-58B4-10B4-D00F-CB930FFEF166}"/>
              </a:ext>
            </a:extLst>
          </p:cNvPr>
          <p:cNvSpPr txBox="1"/>
          <p:nvPr/>
        </p:nvSpPr>
        <p:spPr>
          <a:xfrm>
            <a:off x="1440868" y="2774020"/>
            <a:ext cx="218361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Hovedstilstandslinjen</a:t>
            </a:r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B740F415-37C2-E44A-04C4-3F44F8339D91}"/>
              </a:ext>
            </a:extLst>
          </p:cNvPr>
          <p:cNvCxnSpPr/>
          <p:nvPr/>
        </p:nvCxnSpPr>
        <p:spPr>
          <a:xfrm flipH="1">
            <a:off x="1688841" y="3144416"/>
            <a:ext cx="401216" cy="2845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660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6164A-1A41-4B7B-93BD-41F0B669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Jordbunden i Danmark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8317C30-B2BB-4DCC-8BBA-B0F63F78A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595438"/>
            <a:ext cx="51625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l: nedad 2">
            <a:extLst>
              <a:ext uri="{FF2B5EF4-FFF2-40B4-BE49-F238E27FC236}">
                <a16:creationId xmlns:a16="http://schemas.microsoft.com/office/drawing/2014/main" id="{2ABFF482-B299-4271-B923-260F984180CF}"/>
              </a:ext>
            </a:extLst>
          </p:cNvPr>
          <p:cNvSpPr/>
          <p:nvPr/>
        </p:nvSpPr>
        <p:spPr>
          <a:xfrm>
            <a:off x="5889385" y="4748213"/>
            <a:ext cx="3190603" cy="980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Au</a:t>
            </a:r>
            <a:endParaRPr lang="da-DK" dirty="0"/>
          </a:p>
        </p:txBody>
      </p:sp>
      <p:sp>
        <p:nvSpPr>
          <p:cNvPr id="4" name="Pil: nedad 3">
            <a:extLst>
              <a:ext uri="{FF2B5EF4-FFF2-40B4-BE49-F238E27FC236}">
                <a16:creationId xmlns:a16="http://schemas.microsoft.com/office/drawing/2014/main" id="{B3E113B2-4699-4BB8-94D8-4D60BBB1CDE5}"/>
              </a:ext>
            </a:extLst>
          </p:cNvPr>
          <p:cNvSpPr/>
          <p:nvPr/>
        </p:nvSpPr>
        <p:spPr>
          <a:xfrm>
            <a:off x="9871531" y="4731434"/>
            <a:ext cx="896575" cy="357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Au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0E38393-6DD3-4AD7-BC64-6B8C35839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22" y="1670251"/>
            <a:ext cx="4763885" cy="476388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F9B88E1-99C5-45E6-96C4-473F6AE0EE44}"/>
              </a:ext>
            </a:extLst>
          </p:cNvPr>
          <p:cNvSpPr txBox="1"/>
          <p:nvPr/>
        </p:nvSpPr>
        <p:spPr>
          <a:xfrm>
            <a:off x="921400" y="3790584"/>
            <a:ext cx="87556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2800" dirty="0"/>
              <a:t>sand</a:t>
            </a:r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6F8CBCB-9A58-42E5-9C11-A1F09AD10C07}"/>
              </a:ext>
            </a:extLst>
          </p:cNvPr>
          <p:cNvSpPr txBox="1"/>
          <p:nvPr/>
        </p:nvSpPr>
        <p:spPr>
          <a:xfrm>
            <a:off x="2733072" y="4313804"/>
            <a:ext cx="56938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2800" dirty="0"/>
              <a:t>ler</a:t>
            </a:r>
            <a:endParaRPr lang="da-DK" dirty="0"/>
          </a:p>
        </p:txBody>
      </p:sp>
      <p:sp>
        <p:nvSpPr>
          <p:cNvPr id="11" name="Bue 10">
            <a:extLst>
              <a:ext uri="{FF2B5EF4-FFF2-40B4-BE49-F238E27FC236}">
                <a16:creationId xmlns:a16="http://schemas.microsoft.com/office/drawing/2014/main" id="{134216C3-AF91-461A-B44F-4FD06A3B3CE4}"/>
              </a:ext>
            </a:extLst>
          </p:cNvPr>
          <p:cNvSpPr/>
          <p:nvPr/>
        </p:nvSpPr>
        <p:spPr>
          <a:xfrm rot="13036492">
            <a:off x="2134035" y="2245618"/>
            <a:ext cx="1993465" cy="361314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16C6A44-4467-4535-A99F-527DC4D03D8D}"/>
              </a:ext>
            </a:extLst>
          </p:cNvPr>
          <p:cNvSpPr txBox="1"/>
          <p:nvPr/>
        </p:nvSpPr>
        <p:spPr>
          <a:xfrm>
            <a:off x="9645499" y="2133786"/>
            <a:ext cx="201016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Mange små hulrum</a:t>
            </a:r>
            <a:br>
              <a:rPr lang="da-DK" dirty="0"/>
            </a:br>
            <a:r>
              <a:rPr lang="da-DK" dirty="0"/>
              <a:t>= </a:t>
            </a:r>
            <a:r>
              <a:rPr lang="da-DK" b="1" dirty="0"/>
              <a:t>stor porøsitet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32DC681-DE35-4C5D-8C25-861FB00FFEF0}"/>
              </a:ext>
            </a:extLst>
          </p:cNvPr>
          <p:cNvSpPr txBox="1"/>
          <p:nvPr/>
        </p:nvSpPr>
        <p:spPr>
          <a:xfrm>
            <a:off x="5809583" y="2111290"/>
            <a:ext cx="213430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Få men store hulrum</a:t>
            </a:r>
            <a:br>
              <a:rPr lang="da-DK" dirty="0"/>
            </a:br>
            <a:r>
              <a:rPr lang="da-DK" dirty="0"/>
              <a:t>= lille</a:t>
            </a:r>
            <a:r>
              <a:rPr lang="da-DK" b="1" dirty="0"/>
              <a:t> porøsitet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BA371AEB-316E-473D-8B97-A970D085C297}"/>
              </a:ext>
            </a:extLst>
          </p:cNvPr>
          <p:cNvSpPr txBox="1"/>
          <p:nvPr/>
        </p:nvSpPr>
        <p:spPr>
          <a:xfrm>
            <a:off x="5812987" y="3198768"/>
            <a:ext cx="2127505" cy="6155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b="1" dirty="0"/>
              <a:t>Høj permeabilitet</a:t>
            </a:r>
            <a:br>
              <a:rPr lang="da-DK" dirty="0"/>
            </a:br>
            <a:r>
              <a:rPr lang="da-DK" sz="1600" dirty="0"/>
              <a:t>(</a:t>
            </a:r>
            <a:r>
              <a:rPr lang="da-DK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gennemstrømlighed)</a:t>
            </a:r>
            <a:endParaRPr lang="da-DK" sz="1600" b="1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491DC44E-DC11-4DBC-BF00-169BAD0158CE}"/>
              </a:ext>
            </a:extLst>
          </p:cNvPr>
          <p:cNvSpPr txBox="1"/>
          <p:nvPr/>
        </p:nvSpPr>
        <p:spPr>
          <a:xfrm>
            <a:off x="9575543" y="3176298"/>
            <a:ext cx="2185535" cy="6155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b="1" dirty="0"/>
              <a:t>Lav permeabilitet</a:t>
            </a:r>
            <a:br>
              <a:rPr lang="da-DK" dirty="0"/>
            </a:br>
            <a:r>
              <a:rPr lang="da-DK" sz="1600" dirty="0"/>
              <a:t>(</a:t>
            </a:r>
            <a:r>
              <a:rPr lang="da-DK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gennemstrømlighed)</a:t>
            </a:r>
            <a:endParaRPr lang="da-DK" sz="1600" b="1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1165D06-3B3F-436B-ABA7-A3EBC1491DDC}"/>
              </a:ext>
            </a:extLst>
          </p:cNvPr>
          <p:cNvSpPr txBox="1"/>
          <p:nvPr/>
        </p:nvSpPr>
        <p:spPr>
          <a:xfrm>
            <a:off x="753817" y="1722222"/>
            <a:ext cx="1663337" cy="3693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77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mbinationstegning: figur 1">
            <a:extLst>
              <a:ext uri="{FF2B5EF4-FFF2-40B4-BE49-F238E27FC236}">
                <a16:creationId xmlns:a16="http://schemas.microsoft.com/office/drawing/2014/main" id="{62702258-1E85-4323-A31A-7D0E3EF1195E}"/>
              </a:ext>
            </a:extLst>
          </p:cNvPr>
          <p:cNvSpPr/>
          <p:nvPr/>
        </p:nvSpPr>
        <p:spPr>
          <a:xfrm>
            <a:off x="3955269" y="4773415"/>
            <a:ext cx="1864519" cy="50454"/>
          </a:xfrm>
          <a:custGeom>
            <a:avLst/>
            <a:gdLst>
              <a:gd name="connsiteX0" fmla="*/ 0 w 2486025"/>
              <a:gd name="connsiteY0" fmla="*/ 9594 h 67272"/>
              <a:gd name="connsiteX1" fmla="*/ 47625 w 2486025"/>
              <a:gd name="connsiteY1" fmla="*/ 28644 h 67272"/>
              <a:gd name="connsiteX2" fmla="*/ 104775 w 2486025"/>
              <a:gd name="connsiteY2" fmla="*/ 9594 h 67272"/>
              <a:gd name="connsiteX3" fmla="*/ 228600 w 2486025"/>
              <a:gd name="connsiteY3" fmla="*/ 57219 h 67272"/>
              <a:gd name="connsiteX4" fmla="*/ 285750 w 2486025"/>
              <a:gd name="connsiteY4" fmla="*/ 28644 h 67272"/>
              <a:gd name="connsiteX5" fmla="*/ 342900 w 2486025"/>
              <a:gd name="connsiteY5" fmla="*/ 47694 h 67272"/>
              <a:gd name="connsiteX6" fmla="*/ 371475 w 2486025"/>
              <a:gd name="connsiteY6" fmla="*/ 57219 h 67272"/>
              <a:gd name="connsiteX7" fmla="*/ 438150 w 2486025"/>
              <a:gd name="connsiteY7" fmla="*/ 47694 h 67272"/>
              <a:gd name="connsiteX8" fmla="*/ 466725 w 2486025"/>
              <a:gd name="connsiteY8" fmla="*/ 28644 h 67272"/>
              <a:gd name="connsiteX9" fmla="*/ 523875 w 2486025"/>
              <a:gd name="connsiteY9" fmla="*/ 57219 h 67272"/>
              <a:gd name="connsiteX10" fmla="*/ 552450 w 2486025"/>
              <a:gd name="connsiteY10" fmla="*/ 66744 h 67272"/>
              <a:gd name="connsiteX11" fmla="*/ 657225 w 2486025"/>
              <a:gd name="connsiteY11" fmla="*/ 57219 h 67272"/>
              <a:gd name="connsiteX12" fmla="*/ 752475 w 2486025"/>
              <a:gd name="connsiteY12" fmla="*/ 47694 h 67272"/>
              <a:gd name="connsiteX13" fmla="*/ 781050 w 2486025"/>
              <a:gd name="connsiteY13" fmla="*/ 57219 h 67272"/>
              <a:gd name="connsiteX14" fmla="*/ 838200 w 2486025"/>
              <a:gd name="connsiteY14" fmla="*/ 47694 h 67272"/>
              <a:gd name="connsiteX15" fmla="*/ 895350 w 2486025"/>
              <a:gd name="connsiteY15" fmla="*/ 9594 h 67272"/>
              <a:gd name="connsiteX16" fmla="*/ 923925 w 2486025"/>
              <a:gd name="connsiteY16" fmla="*/ 69 h 67272"/>
              <a:gd name="connsiteX17" fmla="*/ 962025 w 2486025"/>
              <a:gd name="connsiteY17" fmla="*/ 9594 h 67272"/>
              <a:gd name="connsiteX18" fmla="*/ 1057275 w 2486025"/>
              <a:gd name="connsiteY18" fmla="*/ 38169 h 67272"/>
              <a:gd name="connsiteX19" fmla="*/ 1123950 w 2486025"/>
              <a:gd name="connsiteY19" fmla="*/ 28644 h 67272"/>
              <a:gd name="connsiteX20" fmla="*/ 1181100 w 2486025"/>
              <a:gd name="connsiteY20" fmla="*/ 9594 h 67272"/>
              <a:gd name="connsiteX21" fmla="*/ 1219200 w 2486025"/>
              <a:gd name="connsiteY21" fmla="*/ 19119 h 67272"/>
              <a:gd name="connsiteX22" fmla="*/ 1247775 w 2486025"/>
              <a:gd name="connsiteY22" fmla="*/ 28644 h 67272"/>
              <a:gd name="connsiteX23" fmla="*/ 1323975 w 2486025"/>
              <a:gd name="connsiteY23" fmla="*/ 19119 h 67272"/>
              <a:gd name="connsiteX24" fmla="*/ 1438275 w 2486025"/>
              <a:gd name="connsiteY24" fmla="*/ 19119 h 67272"/>
              <a:gd name="connsiteX25" fmla="*/ 1543050 w 2486025"/>
              <a:gd name="connsiteY25" fmla="*/ 28644 h 67272"/>
              <a:gd name="connsiteX26" fmla="*/ 1695450 w 2486025"/>
              <a:gd name="connsiteY26" fmla="*/ 28644 h 67272"/>
              <a:gd name="connsiteX27" fmla="*/ 1724025 w 2486025"/>
              <a:gd name="connsiteY27" fmla="*/ 19119 h 67272"/>
              <a:gd name="connsiteX28" fmla="*/ 1838325 w 2486025"/>
              <a:gd name="connsiteY28" fmla="*/ 9594 h 67272"/>
              <a:gd name="connsiteX29" fmla="*/ 2028825 w 2486025"/>
              <a:gd name="connsiteY29" fmla="*/ 19119 h 67272"/>
              <a:gd name="connsiteX30" fmla="*/ 2057400 w 2486025"/>
              <a:gd name="connsiteY30" fmla="*/ 28644 h 67272"/>
              <a:gd name="connsiteX31" fmla="*/ 2133600 w 2486025"/>
              <a:gd name="connsiteY31" fmla="*/ 19119 h 67272"/>
              <a:gd name="connsiteX32" fmla="*/ 2247900 w 2486025"/>
              <a:gd name="connsiteY32" fmla="*/ 9594 h 67272"/>
              <a:gd name="connsiteX33" fmla="*/ 2276475 w 2486025"/>
              <a:gd name="connsiteY33" fmla="*/ 28644 h 67272"/>
              <a:gd name="connsiteX34" fmla="*/ 2314575 w 2486025"/>
              <a:gd name="connsiteY34" fmla="*/ 38169 h 67272"/>
              <a:gd name="connsiteX35" fmla="*/ 2343150 w 2486025"/>
              <a:gd name="connsiteY35" fmla="*/ 47694 h 67272"/>
              <a:gd name="connsiteX36" fmla="*/ 2409825 w 2486025"/>
              <a:gd name="connsiteY36" fmla="*/ 38169 h 67272"/>
              <a:gd name="connsiteX37" fmla="*/ 2486025 w 2486025"/>
              <a:gd name="connsiteY37" fmla="*/ 19119 h 6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86025" h="67272">
                <a:moveTo>
                  <a:pt x="0" y="9594"/>
                </a:moveTo>
                <a:cubicBezTo>
                  <a:pt x="15875" y="15944"/>
                  <a:pt x="30527" y="28644"/>
                  <a:pt x="47625" y="28644"/>
                </a:cubicBezTo>
                <a:cubicBezTo>
                  <a:pt x="67705" y="28644"/>
                  <a:pt x="104775" y="9594"/>
                  <a:pt x="104775" y="9594"/>
                </a:cubicBezTo>
                <a:cubicBezTo>
                  <a:pt x="177800" y="82619"/>
                  <a:pt x="135255" y="70554"/>
                  <a:pt x="228600" y="57219"/>
                </a:cubicBezTo>
                <a:cubicBezTo>
                  <a:pt x="239836" y="49728"/>
                  <a:pt x="268849" y="26766"/>
                  <a:pt x="285750" y="28644"/>
                </a:cubicBezTo>
                <a:cubicBezTo>
                  <a:pt x="305708" y="30862"/>
                  <a:pt x="323850" y="41344"/>
                  <a:pt x="342900" y="47694"/>
                </a:cubicBezTo>
                <a:lnTo>
                  <a:pt x="371475" y="57219"/>
                </a:lnTo>
                <a:cubicBezTo>
                  <a:pt x="393700" y="54044"/>
                  <a:pt x="416646" y="54145"/>
                  <a:pt x="438150" y="47694"/>
                </a:cubicBezTo>
                <a:cubicBezTo>
                  <a:pt x="449115" y="44405"/>
                  <a:pt x="455433" y="30526"/>
                  <a:pt x="466725" y="28644"/>
                </a:cubicBezTo>
                <a:cubicBezTo>
                  <a:pt x="484681" y="25651"/>
                  <a:pt x="511436" y="51000"/>
                  <a:pt x="523875" y="57219"/>
                </a:cubicBezTo>
                <a:cubicBezTo>
                  <a:pt x="532855" y="61709"/>
                  <a:pt x="542925" y="63569"/>
                  <a:pt x="552450" y="66744"/>
                </a:cubicBezTo>
                <a:cubicBezTo>
                  <a:pt x="587375" y="63569"/>
                  <a:pt x="622934" y="64567"/>
                  <a:pt x="657225" y="57219"/>
                </a:cubicBezTo>
                <a:cubicBezTo>
                  <a:pt x="764336" y="34267"/>
                  <a:pt x="557079" y="19780"/>
                  <a:pt x="752475" y="47694"/>
                </a:cubicBezTo>
                <a:cubicBezTo>
                  <a:pt x="762000" y="50869"/>
                  <a:pt x="771010" y="57219"/>
                  <a:pt x="781050" y="57219"/>
                </a:cubicBezTo>
                <a:cubicBezTo>
                  <a:pt x="800363" y="57219"/>
                  <a:pt x="820373" y="55122"/>
                  <a:pt x="838200" y="47694"/>
                </a:cubicBezTo>
                <a:cubicBezTo>
                  <a:pt x="859334" y="38888"/>
                  <a:pt x="873630" y="16834"/>
                  <a:pt x="895350" y="9594"/>
                </a:cubicBezTo>
                <a:lnTo>
                  <a:pt x="923925" y="69"/>
                </a:lnTo>
                <a:cubicBezTo>
                  <a:pt x="936625" y="3244"/>
                  <a:pt x="949486" y="5832"/>
                  <a:pt x="962025" y="9594"/>
                </a:cubicBezTo>
                <a:cubicBezTo>
                  <a:pt x="1077973" y="44379"/>
                  <a:pt x="969458" y="16215"/>
                  <a:pt x="1057275" y="38169"/>
                </a:cubicBezTo>
                <a:cubicBezTo>
                  <a:pt x="1079500" y="34994"/>
                  <a:pt x="1102074" y="33692"/>
                  <a:pt x="1123950" y="28644"/>
                </a:cubicBezTo>
                <a:cubicBezTo>
                  <a:pt x="1143516" y="24129"/>
                  <a:pt x="1181100" y="9594"/>
                  <a:pt x="1181100" y="9594"/>
                </a:cubicBezTo>
                <a:cubicBezTo>
                  <a:pt x="1193800" y="12769"/>
                  <a:pt x="1206613" y="15523"/>
                  <a:pt x="1219200" y="19119"/>
                </a:cubicBezTo>
                <a:cubicBezTo>
                  <a:pt x="1228854" y="21877"/>
                  <a:pt x="1237735" y="28644"/>
                  <a:pt x="1247775" y="28644"/>
                </a:cubicBezTo>
                <a:cubicBezTo>
                  <a:pt x="1273373" y="28644"/>
                  <a:pt x="1298575" y="22294"/>
                  <a:pt x="1323975" y="19119"/>
                </a:cubicBezTo>
                <a:cubicBezTo>
                  <a:pt x="1380682" y="217"/>
                  <a:pt x="1340117" y="9303"/>
                  <a:pt x="1438275" y="19119"/>
                </a:cubicBezTo>
                <a:lnTo>
                  <a:pt x="1543050" y="28644"/>
                </a:lnTo>
                <a:cubicBezTo>
                  <a:pt x="1607493" y="50125"/>
                  <a:pt x="1575653" y="43619"/>
                  <a:pt x="1695450" y="28644"/>
                </a:cubicBezTo>
                <a:cubicBezTo>
                  <a:pt x="1705413" y="27399"/>
                  <a:pt x="1714073" y="20446"/>
                  <a:pt x="1724025" y="19119"/>
                </a:cubicBezTo>
                <a:cubicBezTo>
                  <a:pt x="1761922" y="14066"/>
                  <a:pt x="1800225" y="12769"/>
                  <a:pt x="1838325" y="9594"/>
                </a:cubicBezTo>
                <a:cubicBezTo>
                  <a:pt x="1901825" y="12769"/>
                  <a:pt x="1965485" y="13611"/>
                  <a:pt x="2028825" y="19119"/>
                </a:cubicBezTo>
                <a:cubicBezTo>
                  <a:pt x="2038827" y="19989"/>
                  <a:pt x="2047360" y="28644"/>
                  <a:pt x="2057400" y="28644"/>
                </a:cubicBezTo>
                <a:cubicBezTo>
                  <a:pt x="2082998" y="28644"/>
                  <a:pt x="2108200" y="22294"/>
                  <a:pt x="2133600" y="19119"/>
                </a:cubicBezTo>
                <a:cubicBezTo>
                  <a:pt x="2209072" y="-6038"/>
                  <a:pt x="2170943" y="-3232"/>
                  <a:pt x="2247900" y="9594"/>
                </a:cubicBezTo>
                <a:cubicBezTo>
                  <a:pt x="2257425" y="15944"/>
                  <a:pt x="2265953" y="24135"/>
                  <a:pt x="2276475" y="28644"/>
                </a:cubicBezTo>
                <a:cubicBezTo>
                  <a:pt x="2288507" y="33801"/>
                  <a:pt x="2301988" y="34573"/>
                  <a:pt x="2314575" y="38169"/>
                </a:cubicBezTo>
                <a:cubicBezTo>
                  <a:pt x="2324229" y="40927"/>
                  <a:pt x="2333625" y="44519"/>
                  <a:pt x="2343150" y="47694"/>
                </a:cubicBezTo>
                <a:cubicBezTo>
                  <a:pt x="2365375" y="44519"/>
                  <a:pt x="2387949" y="43217"/>
                  <a:pt x="2409825" y="38169"/>
                </a:cubicBezTo>
                <a:cubicBezTo>
                  <a:pt x="2501077" y="17111"/>
                  <a:pt x="2438016" y="19119"/>
                  <a:pt x="2486025" y="19119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9AE1E522-6A2C-4D6E-BD32-7DCDBA267E78}"/>
              </a:ext>
            </a:extLst>
          </p:cNvPr>
          <p:cNvSpPr/>
          <p:nvPr/>
        </p:nvSpPr>
        <p:spPr>
          <a:xfrm>
            <a:off x="4040992" y="3637610"/>
            <a:ext cx="5100638" cy="1557338"/>
          </a:xfrm>
          <a:custGeom>
            <a:avLst/>
            <a:gdLst>
              <a:gd name="connsiteX0" fmla="*/ 0 w 6800850"/>
              <a:gd name="connsiteY0" fmla="*/ 2066925 h 2076450"/>
              <a:gd name="connsiteX1" fmla="*/ 57150 w 6800850"/>
              <a:gd name="connsiteY1" fmla="*/ 2076450 h 2076450"/>
              <a:gd name="connsiteX2" fmla="*/ 1609725 w 6800850"/>
              <a:gd name="connsiteY2" fmla="*/ 2066925 h 2076450"/>
              <a:gd name="connsiteX3" fmla="*/ 1724025 w 6800850"/>
              <a:gd name="connsiteY3" fmla="*/ 2038350 h 2076450"/>
              <a:gd name="connsiteX4" fmla="*/ 1752600 w 6800850"/>
              <a:gd name="connsiteY4" fmla="*/ 2028825 h 2076450"/>
              <a:gd name="connsiteX5" fmla="*/ 1781175 w 6800850"/>
              <a:gd name="connsiteY5" fmla="*/ 2019300 h 2076450"/>
              <a:gd name="connsiteX6" fmla="*/ 1838325 w 6800850"/>
              <a:gd name="connsiteY6" fmla="*/ 1981200 h 2076450"/>
              <a:gd name="connsiteX7" fmla="*/ 1924050 w 6800850"/>
              <a:gd name="connsiteY7" fmla="*/ 1933575 h 2076450"/>
              <a:gd name="connsiteX8" fmla="*/ 1952625 w 6800850"/>
              <a:gd name="connsiteY8" fmla="*/ 1914525 h 2076450"/>
              <a:gd name="connsiteX9" fmla="*/ 1981200 w 6800850"/>
              <a:gd name="connsiteY9" fmla="*/ 1895475 h 2076450"/>
              <a:gd name="connsiteX10" fmla="*/ 2009775 w 6800850"/>
              <a:gd name="connsiteY10" fmla="*/ 1866900 h 2076450"/>
              <a:gd name="connsiteX11" fmla="*/ 2066925 w 6800850"/>
              <a:gd name="connsiteY11" fmla="*/ 1828800 h 2076450"/>
              <a:gd name="connsiteX12" fmla="*/ 2124075 w 6800850"/>
              <a:gd name="connsiteY12" fmla="*/ 1771650 h 2076450"/>
              <a:gd name="connsiteX13" fmla="*/ 2190750 w 6800850"/>
              <a:gd name="connsiteY13" fmla="*/ 1695450 h 2076450"/>
              <a:gd name="connsiteX14" fmla="*/ 2209800 w 6800850"/>
              <a:gd name="connsiteY14" fmla="*/ 1666875 h 2076450"/>
              <a:gd name="connsiteX15" fmla="*/ 2266950 w 6800850"/>
              <a:gd name="connsiteY15" fmla="*/ 1628775 h 2076450"/>
              <a:gd name="connsiteX16" fmla="*/ 2295525 w 6800850"/>
              <a:gd name="connsiteY16" fmla="*/ 1609725 h 2076450"/>
              <a:gd name="connsiteX17" fmla="*/ 2381250 w 6800850"/>
              <a:gd name="connsiteY17" fmla="*/ 1543050 h 2076450"/>
              <a:gd name="connsiteX18" fmla="*/ 2409825 w 6800850"/>
              <a:gd name="connsiteY18" fmla="*/ 1524000 h 2076450"/>
              <a:gd name="connsiteX19" fmla="*/ 2438400 w 6800850"/>
              <a:gd name="connsiteY19" fmla="*/ 1514475 h 2076450"/>
              <a:gd name="connsiteX20" fmla="*/ 2466975 w 6800850"/>
              <a:gd name="connsiteY20" fmla="*/ 1495425 h 2076450"/>
              <a:gd name="connsiteX21" fmla="*/ 2524125 w 6800850"/>
              <a:gd name="connsiteY21" fmla="*/ 1476375 h 2076450"/>
              <a:gd name="connsiteX22" fmla="*/ 2590800 w 6800850"/>
              <a:gd name="connsiteY22" fmla="*/ 1447800 h 2076450"/>
              <a:gd name="connsiteX23" fmla="*/ 2743200 w 6800850"/>
              <a:gd name="connsiteY23" fmla="*/ 1438275 h 2076450"/>
              <a:gd name="connsiteX24" fmla="*/ 3114675 w 6800850"/>
              <a:gd name="connsiteY24" fmla="*/ 1419225 h 2076450"/>
              <a:gd name="connsiteX25" fmla="*/ 3429000 w 6800850"/>
              <a:gd name="connsiteY25" fmla="*/ 1400175 h 2076450"/>
              <a:gd name="connsiteX26" fmla="*/ 3543300 w 6800850"/>
              <a:gd name="connsiteY26" fmla="*/ 1381125 h 2076450"/>
              <a:gd name="connsiteX27" fmla="*/ 3600450 w 6800850"/>
              <a:gd name="connsiteY27" fmla="*/ 1371600 h 2076450"/>
              <a:gd name="connsiteX28" fmla="*/ 3657600 w 6800850"/>
              <a:gd name="connsiteY28" fmla="*/ 1362075 h 2076450"/>
              <a:gd name="connsiteX29" fmla="*/ 3686175 w 6800850"/>
              <a:gd name="connsiteY29" fmla="*/ 1352550 h 2076450"/>
              <a:gd name="connsiteX30" fmla="*/ 3714750 w 6800850"/>
              <a:gd name="connsiteY30" fmla="*/ 1323975 h 2076450"/>
              <a:gd name="connsiteX31" fmla="*/ 3733800 w 6800850"/>
              <a:gd name="connsiteY31" fmla="*/ 1295400 h 2076450"/>
              <a:gd name="connsiteX32" fmla="*/ 3762375 w 6800850"/>
              <a:gd name="connsiteY32" fmla="*/ 1276350 h 2076450"/>
              <a:gd name="connsiteX33" fmla="*/ 3800475 w 6800850"/>
              <a:gd name="connsiteY33" fmla="*/ 1219200 h 2076450"/>
              <a:gd name="connsiteX34" fmla="*/ 3876675 w 6800850"/>
              <a:gd name="connsiteY34" fmla="*/ 1133475 h 2076450"/>
              <a:gd name="connsiteX35" fmla="*/ 3933825 w 6800850"/>
              <a:gd name="connsiteY35" fmla="*/ 1095375 h 2076450"/>
              <a:gd name="connsiteX36" fmla="*/ 4019550 w 6800850"/>
              <a:gd name="connsiteY36" fmla="*/ 1066800 h 2076450"/>
              <a:gd name="connsiteX37" fmla="*/ 4048125 w 6800850"/>
              <a:gd name="connsiteY37" fmla="*/ 1057275 h 2076450"/>
              <a:gd name="connsiteX38" fmla="*/ 4076700 w 6800850"/>
              <a:gd name="connsiteY38" fmla="*/ 1047750 h 2076450"/>
              <a:gd name="connsiteX39" fmla="*/ 4210050 w 6800850"/>
              <a:gd name="connsiteY39" fmla="*/ 1009650 h 2076450"/>
              <a:gd name="connsiteX40" fmla="*/ 4248150 w 6800850"/>
              <a:gd name="connsiteY40" fmla="*/ 990600 h 2076450"/>
              <a:gd name="connsiteX41" fmla="*/ 4276725 w 6800850"/>
              <a:gd name="connsiteY41" fmla="*/ 981075 h 2076450"/>
              <a:gd name="connsiteX42" fmla="*/ 4333875 w 6800850"/>
              <a:gd name="connsiteY42" fmla="*/ 952500 h 2076450"/>
              <a:gd name="connsiteX43" fmla="*/ 4362450 w 6800850"/>
              <a:gd name="connsiteY43" fmla="*/ 923925 h 2076450"/>
              <a:gd name="connsiteX44" fmla="*/ 4419600 w 6800850"/>
              <a:gd name="connsiteY44" fmla="*/ 885825 h 2076450"/>
              <a:gd name="connsiteX45" fmla="*/ 4448175 w 6800850"/>
              <a:gd name="connsiteY45" fmla="*/ 857250 h 2076450"/>
              <a:gd name="connsiteX46" fmla="*/ 4505325 w 6800850"/>
              <a:gd name="connsiteY46" fmla="*/ 819150 h 2076450"/>
              <a:gd name="connsiteX47" fmla="*/ 4562475 w 6800850"/>
              <a:gd name="connsiteY47" fmla="*/ 762000 h 2076450"/>
              <a:gd name="connsiteX48" fmla="*/ 4610100 w 6800850"/>
              <a:gd name="connsiteY48" fmla="*/ 704850 h 2076450"/>
              <a:gd name="connsiteX49" fmla="*/ 4619625 w 6800850"/>
              <a:gd name="connsiteY49" fmla="*/ 676275 h 2076450"/>
              <a:gd name="connsiteX50" fmla="*/ 4657725 w 6800850"/>
              <a:gd name="connsiteY50" fmla="*/ 619125 h 2076450"/>
              <a:gd name="connsiteX51" fmla="*/ 4695825 w 6800850"/>
              <a:gd name="connsiteY51" fmla="*/ 504825 h 2076450"/>
              <a:gd name="connsiteX52" fmla="*/ 4705350 w 6800850"/>
              <a:gd name="connsiteY52" fmla="*/ 476250 h 2076450"/>
              <a:gd name="connsiteX53" fmla="*/ 4714875 w 6800850"/>
              <a:gd name="connsiteY53" fmla="*/ 447675 h 2076450"/>
              <a:gd name="connsiteX54" fmla="*/ 4752975 w 6800850"/>
              <a:gd name="connsiteY54" fmla="*/ 390525 h 2076450"/>
              <a:gd name="connsiteX55" fmla="*/ 4772025 w 6800850"/>
              <a:gd name="connsiteY55" fmla="*/ 361950 h 2076450"/>
              <a:gd name="connsiteX56" fmla="*/ 4829175 w 6800850"/>
              <a:gd name="connsiteY56" fmla="*/ 323850 h 2076450"/>
              <a:gd name="connsiteX57" fmla="*/ 4857750 w 6800850"/>
              <a:gd name="connsiteY57" fmla="*/ 304800 h 2076450"/>
              <a:gd name="connsiteX58" fmla="*/ 4924425 w 6800850"/>
              <a:gd name="connsiteY58" fmla="*/ 285750 h 2076450"/>
              <a:gd name="connsiteX59" fmla="*/ 4981575 w 6800850"/>
              <a:gd name="connsiteY59" fmla="*/ 257175 h 2076450"/>
              <a:gd name="connsiteX60" fmla="*/ 5038725 w 6800850"/>
              <a:gd name="connsiteY60" fmla="*/ 219075 h 2076450"/>
              <a:gd name="connsiteX61" fmla="*/ 5067300 w 6800850"/>
              <a:gd name="connsiteY61" fmla="*/ 200025 h 2076450"/>
              <a:gd name="connsiteX62" fmla="*/ 5095875 w 6800850"/>
              <a:gd name="connsiteY62" fmla="*/ 180975 h 2076450"/>
              <a:gd name="connsiteX63" fmla="*/ 5124450 w 6800850"/>
              <a:gd name="connsiteY63" fmla="*/ 152400 h 2076450"/>
              <a:gd name="connsiteX64" fmla="*/ 5143500 w 6800850"/>
              <a:gd name="connsiteY64" fmla="*/ 123825 h 2076450"/>
              <a:gd name="connsiteX65" fmla="*/ 5200650 w 6800850"/>
              <a:gd name="connsiteY65" fmla="*/ 76200 h 2076450"/>
              <a:gd name="connsiteX66" fmla="*/ 5229225 w 6800850"/>
              <a:gd name="connsiteY66" fmla="*/ 66675 h 2076450"/>
              <a:gd name="connsiteX67" fmla="*/ 5381625 w 6800850"/>
              <a:gd name="connsiteY67" fmla="*/ 47625 h 2076450"/>
              <a:gd name="connsiteX68" fmla="*/ 5448300 w 6800850"/>
              <a:gd name="connsiteY68" fmla="*/ 28575 h 2076450"/>
              <a:gd name="connsiteX69" fmla="*/ 5476875 w 6800850"/>
              <a:gd name="connsiteY69" fmla="*/ 0 h 2076450"/>
              <a:gd name="connsiteX70" fmla="*/ 5572125 w 6800850"/>
              <a:gd name="connsiteY70" fmla="*/ 9525 h 2076450"/>
              <a:gd name="connsiteX71" fmla="*/ 5600700 w 6800850"/>
              <a:gd name="connsiteY71" fmla="*/ 19050 h 2076450"/>
              <a:gd name="connsiteX72" fmla="*/ 5657850 w 6800850"/>
              <a:gd name="connsiteY72" fmla="*/ 76200 h 2076450"/>
              <a:gd name="connsiteX73" fmla="*/ 5686425 w 6800850"/>
              <a:gd name="connsiteY73" fmla="*/ 85725 h 2076450"/>
              <a:gd name="connsiteX74" fmla="*/ 5743575 w 6800850"/>
              <a:gd name="connsiteY74" fmla="*/ 133350 h 2076450"/>
              <a:gd name="connsiteX75" fmla="*/ 5762625 w 6800850"/>
              <a:gd name="connsiteY75" fmla="*/ 190500 h 2076450"/>
              <a:gd name="connsiteX76" fmla="*/ 5781675 w 6800850"/>
              <a:gd name="connsiteY76" fmla="*/ 219075 h 2076450"/>
              <a:gd name="connsiteX77" fmla="*/ 5800725 w 6800850"/>
              <a:gd name="connsiteY77" fmla="*/ 285750 h 2076450"/>
              <a:gd name="connsiteX78" fmla="*/ 5810250 w 6800850"/>
              <a:gd name="connsiteY78" fmla="*/ 314325 h 2076450"/>
              <a:gd name="connsiteX79" fmla="*/ 5829300 w 6800850"/>
              <a:gd name="connsiteY79" fmla="*/ 342900 h 2076450"/>
              <a:gd name="connsiteX80" fmla="*/ 5838825 w 6800850"/>
              <a:gd name="connsiteY80" fmla="*/ 371475 h 2076450"/>
              <a:gd name="connsiteX81" fmla="*/ 5867400 w 6800850"/>
              <a:gd name="connsiteY81" fmla="*/ 390525 h 2076450"/>
              <a:gd name="connsiteX82" fmla="*/ 5905500 w 6800850"/>
              <a:gd name="connsiteY82" fmla="*/ 447675 h 2076450"/>
              <a:gd name="connsiteX83" fmla="*/ 5924550 w 6800850"/>
              <a:gd name="connsiteY83" fmla="*/ 476250 h 2076450"/>
              <a:gd name="connsiteX84" fmla="*/ 5934075 w 6800850"/>
              <a:gd name="connsiteY84" fmla="*/ 504825 h 2076450"/>
              <a:gd name="connsiteX85" fmla="*/ 5972175 w 6800850"/>
              <a:gd name="connsiteY85" fmla="*/ 561975 h 2076450"/>
              <a:gd name="connsiteX86" fmla="*/ 5981700 w 6800850"/>
              <a:gd name="connsiteY86" fmla="*/ 590550 h 2076450"/>
              <a:gd name="connsiteX87" fmla="*/ 6019800 w 6800850"/>
              <a:gd name="connsiteY87" fmla="*/ 647700 h 2076450"/>
              <a:gd name="connsiteX88" fmla="*/ 6057900 w 6800850"/>
              <a:gd name="connsiteY88" fmla="*/ 704850 h 2076450"/>
              <a:gd name="connsiteX89" fmla="*/ 6076950 w 6800850"/>
              <a:gd name="connsiteY89" fmla="*/ 733425 h 2076450"/>
              <a:gd name="connsiteX90" fmla="*/ 6134100 w 6800850"/>
              <a:gd name="connsiteY90" fmla="*/ 847725 h 2076450"/>
              <a:gd name="connsiteX91" fmla="*/ 6162675 w 6800850"/>
              <a:gd name="connsiteY91" fmla="*/ 876300 h 2076450"/>
              <a:gd name="connsiteX92" fmla="*/ 6219825 w 6800850"/>
              <a:gd name="connsiteY92" fmla="*/ 914400 h 2076450"/>
              <a:gd name="connsiteX93" fmla="*/ 6276975 w 6800850"/>
              <a:gd name="connsiteY93" fmla="*/ 952500 h 2076450"/>
              <a:gd name="connsiteX94" fmla="*/ 6334125 w 6800850"/>
              <a:gd name="connsiteY94" fmla="*/ 990600 h 2076450"/>
              <a:gd name="connsiteX95" fmla="*/ 6362700 w 6800850"/>
              <a:gd name="connsiteY95" fmla="*/ 1009650 h 2076450"/>
              <a:gd name="connsiteX96" fmla="*/ 6438900 w 6800850"/>
              <a:gd name="connsiteY96" fmla="*/ 1095375 h 2076450"/>
              <a:gd name="connsiteX97" fmla="*/ 6486525 w 6800850"/>
              <a:gd name="connsiteY97" fmla="*/ 1143000 h 2076450"/>
              <a:gd name="connsiteX98" fmla="*/ 6505575 w 6800850"/>
              <a:gd name="connsiteY98" fmla="*/ 1171575 h 2076450"/>
              <a:gd name="connsiteX99" fmla="*/ 6534150 w 6800850"/>
              <a:gd name="connsiteY99" fmla="*/ 1200150 h 2076450"/>
              <a:gd name="connsiteX100" fmla="*/ 6543675 w 6800850"/>
              <a:gd name="connsiteY100" fmla="*/ 1228725 h 2076450"/>
              <a:gd name="connsiteX101" fmla="*/ 6581775 w 6800850"/>
              <a:gd name="connsiteY101" fmla="*/ 1285875 h 2076450"/>
              <a:gd name="connsiteX102" fmla="*/ 6619875 w 6800850"/>
              <a:gd name="connsiteY102" fmla="*/ 1295400 h 2076450"/>
              <a:gd name="connsiteX103" fmla="*/ 6648450 w 6800850"/>
              <a:gd name="connsiteY103" fmla="*/ 1304925 h 2076450"/>
              <a:gd name="connsiteX104" fmla="*/ 6724650 w 6800850"/>
              <a:gd name="connsiteY104" fmla="*/ 1314450 h 2076450"/>
              <a:gd name="connsiteX105" fmla="*/ 6743700 w 6800850"/>
              <a:gd name="connsiteY105" fmla="*/ 1343025 h 2076450"/>
              <a:gd name="connsiteX106" fmla="*/ 6772275 w 6800850"/>
              <a:gd name="connsiteY106" fmla="*/ 1400175 h 2076450"/>
              <a:gd name="connsiteX107" fmla="*/ 6791325 w 6800850"/>
              <a:gd name="connsiteY107" fmla="*/ 1514475 h 2076450"/>
              <a:gd name="connsiteX108" fmla="*/ 6800850 w 6800850"/>
              <a:gd name="connsiteY108" fmla="*/ 152400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6800850" h="2076450">
                <a:moveTo>
                  <a:pt x="0" y="2066925"/>
                </a:moveTo>
                <a:cubicBezTo>
                  <a:pt x="19050" y="2070100"/>
                  <a:pt x="37837" y="2076450"/>
                  <a:pt x="57150" y="2076450"/>
                </a:cubicBezTo>
                <a:lnTo>
                  <a:pt x="1609725" y="2066925"/>
                </a:lnTo>
                <a:cubicBezTo>
                  <a:pt x="1649620" y="2066453"/>
                  <a:pt x="1687089" y="2050662"/>
                  <a:pt x="1724025" y="2038350"/>
                </a:cubicBezTo>
                <a:lnTo>
                  <a:pt x="1752600" y="2028825"/>
                </a:lnTo>
                <a:cubicBezTo>
                  <a:pt x="1762125" y="2025650"/>
                  <a:pt x="1772821" y="2024869"/>
                  <a:pt x="1781175" y="2019300"/>
                </a:cubicBezTo>
                <a:cubicBezTo>
                  <a:pt x="1800225" y="2006600"/>
                  <a:pt x="1816605" y="1988440"/>
                  <a:pt x="1838325" y="1981200"/>
                </a:cubicBezTo>
                <a:cubicBezTo>
                  <a:pt x="1888620" y="1964435"/>
                  <a:pt x="1858546" y="1977244"/>
                  <a:pt x="1924050" y="1933575"/>
                </a:cubicBezTo>
                <a:lnTo>
                  <a:pt x="1952625" y="1914525"/>
                </a:lnTo>
                <a:cubicBezTo>
                  <a:pt x="1962150" y="1908175"/>
                  <a:pt x="1973105" y="1903570"/>
                  <a:pt x="1981200" y="1895475"/>
                </a:cubicBezTo>
                <a:cubicBezTo>
                  <a:pt x="1990725" y="1885950"/>
                  <a:pt x="1999142" y="1875170"/>
                  <a:pt x="2009775" y="1866900"/>
                </a:cubicBezTo>
                <a:cubicBezTo>
                  <a:pt x="2027847" y="1852844"/>
                  <a:pt x="2050736" y="1844989"/>
                  <a:pt x="2066925" y="1828800"/>
                </a:cubicBezTo>
                <a:cubicBezTo>
                  <a:pt x="2085975" y="1809750"/>
                  <a:pt x="2109131" y="1794066"/>
                  <a:pt x="2124075" y="1771650"/>
                </a:cubicBezTo>
                <a:cubicBezTo>
                  <a:pt x="2168525" y="1704975"/>
                  <a:pt x="2143125" y="1727200"/>
                  <a:pt x="2190750" y="1695450"/>
                </a:cubicBezTo>
                <a:cubicBezTo>
                  <a:pt x="2197100" y="1685925"/>
                  <a:pt x="2201185" y="1674413"/>
                  <a:pt x="2209800" y="1666875"/>
                </a:cubicBezTo>
                <a:cubicBezTo>
                  <a:pt x="2227030" y="1651798"/>
                  <a:pt x="2247900" y="1641475"/>
                  <a:pt x="2266950" y="1628775"/>
                </a:cubicBezTo>
                <a:cubicBezTo>
                  <a:pt x="2276475" y="1622425"/>
                  <a:pt x="2287430" y="1617820"/>
                  <a:pt x="2295525" y="1609725"/>
                </a:cubicBezTo>
                <a:cubicBezTo>
                  <a:pt x="2340289" y="1564961"/>
                  <a:pt x="2312892" y="1588622"/>
                  <a:pt x="2381250" y="1543050"/>
                </a:cubicBezTo>
                <a:cubicBezTo>
                  <a:pt x="2390775" y="1536700"/>
                  <a:pt x="2398965" y="1527620"/>
                  <a:pt x="2409825" y="1524000"/>
                </a:cubicBezTo>
                <a:cubicBezTo>
                  <a:pt x="2419350" y="1520825"/>
                  <a:pt x="2429420" y="1518965"/>
                  <a:pt x="2438400" y="1514475"/>
                </a:cubicBezTo>
                <a:cubicBezTo>
                  <a:pt x="2448639" y="1509355"/>
                  <a:pt x="2456514" y="1500074"/>
                  <a:pt x="2466975" y="1495425"/>
                </a:cubicBezTo>
                <a:cubicBezTo>
                  <a:pt x="2485325" y="1487270"/>
                  <a:pt x="2507417" y="1487514"/>
                  <a:pt x="2524125" y="1476375"/>
                </a:cubicBezTo>
                <a:cubicBezTo>
                  <a:pt x="2552202" y="1457657"/>
                  <a:pt x="2554619" y="1451418"/>
                  <a:pt x="2590800" y="1447800"/>
                </a:cubicBezTo>
                <a:cubicBezTo>
                  <a:pt x="2641447" y="1442735"/>
                  <a:pt x="2692376" y="1441047"/>
                  <a:pt x="2743200" y="1438275"/>
                </a:cubicBezTo>
                <a:lnTo>
                  <a:pt x="3114675" y="1419225"/>
                </a:lnTo>
                <a:cubicBezTo>
                  <a:pt x="3238195" y="1378052"/>
                  <a:pt x="3090192" y="1424376"/>
                  <a:pt x="3429000" y="1400175"/>
                </a:cubicBezTo>
                <a:cubicBezTo>
                  <a:pt x="3467527" y="1397423"/>
                  <a:pt x="3505200" y="1387475"/>
                  <a:pt x="3543300" y="1381125"/>
                </a:cubicBezTo>
                <a:lnTo>
                  <a:pt x="3600450" y="1371600"/>
                </a:lnTo>
                <a:cubicBezTo>
                  <a:pt x="3619500" y="1368425"/>
                  <a:pt x="3639278" y="1368182"/>
                  <a:pt x="3657600" y="1362075"/>
                </a:cubicBezTo>
                <a:lnTo>
                  <a:pt x="3686175" y="1352550"/>
                </a:lnTo>
                <a:cubicBezTo>
                  <a:pt x="3695700" y="1343025"/>
                  <a:pt x="3706126" y="1334323"/>
                  <a:pt x="3714750" y="1323975"/>
                </a:cubicBezTo>
                <a:cubicBezTo>
                  <a:pt x="3722079" y="1315181"/>
                  <a:pt x="3725705" y="1303495"/>
                  <a:pt x="3733800" y="1295400"/>
                </a:cubicBezTo>
                <a:cubicBezTo>
                  <a:pt x="3741895" y="1287305"/>
                  <a:pt x="3752850" y="1282700"/>
                  <a:pt x="3762375" y="1276350"/>
                </a:cubicBezTo>
                <a:lnTo>
                  <a:pt x="3800475" y="1219200"/>
                </a:lnTo>
                <a:cubicBezTo>
                  <a:pt x="3823380" y="1184843"/>
                  <a:pt x="3837528" y="1159573"/>
                  <a:pt x="3876675" y="1133475"/>
                </a:cubicBezTo>
                <a:cubicBezTo>
                  <a:pt x="3895725" y="1120775"/>
                  <a:pt x="3912105" y="1102615"/>
                  <a:pt x="3933825" y="1095375"/>
                </a:cubicBezTo>
                <a:lnTo>
                  <a:pt x="4019550" y="1066800"/>
                </a:lnTo>
                <a:lnTo>
                  <a:pt x="4048125" y="1057275"/>
                </a:lnTo>
                <a:cubicBezTo>
                  <a:pt x="4057650" y="1054100"/>
                  <a:pt x="4066960" y="1050185"/>
                  <a:pt x="4076700" y="1047750"/>
                </a:cubicBezTo>
                <a:cubicBezTo>
                  <a:pt x="4101115" y="1041646"/>
                  <a:pt x="4182721" y="1023315"/>
                  <a:pt x="4210050" y="1009650"/>
                </a:cubicBezTo>
                <a:cubicBezTo>
                  <a:pt x="4222750" y="1003300"/>
                  <a:pt x="4235099" y="996193"/>
                  <a:pt x="4248150" y="990600"/>
                </a:cubicBezTo>
                <a:cubicBezTo>
                  <a:pt x="4257378" y="986645"/>
                  <a:pt x="4267745" y="985565"/>
                  <a:pt x="4276725" y="981075"/>
                </a:cubicBezTo>
                <a:cubicBezTo>
                  <a:pt x="4350583" y="944146"/>
                  <a:pt x="4262051" y="976441"/>
                  <a:pt x="4333875" y="952500"/>
                </a:cubicBezTo>
                <a:cubicBezTo>
                  <a:pt x="4343400" y="942975"/>
                  <a:pt x="4351817" y="932195"/>
                  <a:pt x="4362450" y="923925"/>
                </a:cubicBezTo>
                <a:cubicBezTo>
                  <a:pt x="4380522" y="909869"/>
                  <a:pt x="4403411" y="902014"/>
                  <a:pt x="4419600" y="885825"/>
                </a:cubicBezTo>
                <a:cubicBezTo>
                  <a:pt x="4429125" y="876300"/>
                  <a:pt x="4437542" y="865520"/>
                  <a:pt x="4448175" y="857250"/>
                </a:cubicBezTo>
                <a:cubicBezTo>
                  <a:pt x="4466247" y="843194"/>
                  <a:pt x="4489136" y="835339"/>
                  <a:pt x="4505325" y="819150"/>
                </a:cubicBezTo>
                <a:cubicBezTo>
                  <a:pt x="4524375" y="800100"/>
                  <a:pt x="4547531" y="784416"/>
                  <a:pt x="4562475" y="762000"/>
                </a:cubicBezTo>
                <a:cubicBezTo>
                  <a:pt x="4588997" y="722217"/>
                  <a:pt x="4573430" y="741520"/>
                  <a:pt x="4610100" y="704850"/>
                </a:cubicBezTo>
                <a:cubicBezTo>
                  <a:pt x="4613275" y="695325"/>
                  <a:pt x="4614749" y="685052"/>
                  <a:pt x="4619625" y="676275"/>
                </a:cubicBezTo>
                <a:cubicBezTo>
                  <a:pt x="4630744" y="656261"/>
                  <a:pt x="4650485" y="640845"/>
                  <a:pt x="4657725" y="619125"/>
                </a:cubicBezTo>
                <a:lnTo>
                  <a:pt x="4695825" y="504825"/>
                </a:lnTo>
                <a:lnTo>
                  <a:pt x="4705350" y="476250"/>
                </a:lnTo>
                <a:cubicBezTo>
                  <a:pt x="4708525" y="466725"/>
                  <a:pt x="4709306" y="456029"/>
                  <a:pt x="4714875" y="447675"/>
                </a:cubicBezTo>
                <a:lnTo>
                  <a:pt x="4752975" y="390525"/>
                </a:lnTo>
                <a:cubicBezTo>
                  <a:pt x="4759325" y="381000"/>
                  <a:pt x="4762500" y="368300"/>
                  <a:pt x="4772025" y="361950"/>
                </a:cubicBezTo>
                <a:lnTo>
                  <a:pt x="4829175" y="323850"/>
                </a:lnTo>
                <a:cubicBezTo>
                  <a:pt x="4838700" y="317500"/>
                  <a:pt x="4846890" y="308420"/>
                  <a:pt x="4857750" y="304800"/>
                </a:cubicBezTo>
                <a:cubicBezTo>
                  <a:pt x="4898744" y="291135"/>
                  <a:pt x="4876585" y="297710"/>
                  <a:pt x="4924425" y="285750"/>
                </a:cubicBezTo>
                <a:cubicBezTo>
                  <a:pt x="5051280" y="201180"/>
                  <a:pt x="4863269" y="322900"/>
                  <a:pt x="4981575" y="257175"/>
                </a:cubicBezTo>
                <a:cubicBezTo>
                  <a:pt x="5001589" y="246056"/>
                  <a:pt x="5019675" y="231775"/>
                  <a:pt x="5038725" y="219075"/>
                </a:cubicBezTo>
                <a:lnTo>
                  <a:pt x="5067300" y="200025"/>
                </a:lnTo>
                <a:cubicBezTo>
                  <a:pt x="5076825" y="193675"/>
                  <a:pt x="5087780" y="189070"/>
                  <a:pt x="5095875" y="180975"/>
                </a:cubicBezTo>
                <a:cubicBezTo>
                  <a:pt x="5105400" y="171450"/>
                  <a:pt x="5115826" y="162748"/>
                  <a:pt x="5124450" y="152400"/>
                </a:cubicBezTo>
                <a:cubicBezTo>
                  <a:pt x="5131779" y="143606"/>
                  <a:pt x="5136171" y="132619"/>
                  <a:pt x="5143500" y="123825"/>
                </a:cubicBezTo>
                <a:cubicBezTo>
                  <a:pt x="5158547" y="105769"/>
                  <a:pt x="5179243" y="86904"/>
                  <a:pt x="5200650" y="76200"/>
                </a:cubicBezTo>
                <a:cubicBezTo>
                  <a:pt x="5209630" y="71710"/>
                  <a:pt x="5219485" y="69110"/>
                  <a:pt x="5229225" y="66675"/>
                </a:cubicBezTo>
                <a:cubicBezTo>
                  <a:pt x="5285462" y="52616"/>
                  <a:pt x="5316561" y="53540"/>
                  <a:pt x="5381625" y="47625"/>
                </a:cubicBezTo>
                <a:cubicBezTo>
                  <a:pt x="5386706" y="46355"/>
                  <a:pt x="5440101" y="34041"/>
                  <a:pt x="5448300" y="28575"/>
                </a:cubicBezTo>
                <a:cubicBezTo>
                  <a:pt x="5459508" y="21103"/>
                  <a:pt x="5467350" y="9525"/>
                  <a:pt x="5476875" y="0"/>
                </a:cubicBezTo>
                <a:cubicBezTo>
                  <a:pt x="5508625" y="3175"/>
                  <a:pt x="5540588" y="4673"/>
                  <a:pt x="5572125" y="9525"/>
                </a:cubicBezTo>
                <a:cubicBezTo>
                  <a:pt x="5582048" y="11052"/>
                  <a:pt x="5592775" y="12886"/>
                  <a:pt x="5600700" y="19050"/>
                </a:cubicBezTo>
                <a:cubicBezTo>
                  <a:pt x="5621966" y="35590"/>
                  <a:pt x="5632292" y="67681"/>
                  <a:pt x="5657850" y="76200"/>
                </a:cubicBezTo>
                <a:cubicBezTo>
                  <a:pt x="5667375" y="79375"/>
                  <a:pt x="5677445" y="81235"/>
                  <a:pt x="5686425" y="85725"/>
                </a:cubicBezTo>
                <a:cubicBezTo>
                  <a:pt x="5712947" y="98986"/>
                  <a:pt x="5722509" y="112284"/>
                  <a:pt x="5743575" y="133350"/>
                </a:cubicBezTo>
                <a:cubicBezTo>
                  <a:pt x="5749925" y="152400"/>
                  <a:pt x="5751486" y="173792"/>
                  <a:pt x="5762625" y="190500"/>
                </a:cubicBezTo>
                <a:cubicBezTo>
                  <a:pt x="5768975" y="200025"/>
                  <a:pt x="5776555" y="208836"/>
                  <a:pt x="5781675" y="219075"/>
                </a:cubicBezTo>
                <a:cubicBezTo>
                  <a:pt x="5789288" y="234300"/>
                  <a:pt x="5796656" y="271508"/>
                  <a:pt x="5800725" y="285750"/>
                </a:cubicBezTo>
                <a:cubicBezTo>
                  <a:pt x="5803483" y="295404"/>
                  <a:pt x="5805760" y="305345"/>
                  <a:pt x="5810250" y="314325"/>
                </a:cubicBezTo>
                <a:cubicBezTo>
                  <a:pt x="5815370" y="324564"/>
                  <a:pt x="5824180" y="332661"/>
                  <a:pt x="5829300" y="342900"/>
                </a:cubicBezTo>
                <a:cubicBezTo>
                  <a:pt x="5833790" y="351880"/>
                  <a:pt x="5832553" y="363635"/>
                  <a:pt x="5838825" y="371475"/>
                </a:cubicBezTo>
                <a:cubicBezTo>
                  <a:pt x="5845976" y="380414"/>
                  <a:pt x="5857875" y="384175"/>
                  <a:pt x="5867400" y="390525"/>
                </a:cubicBezTo>
                <a:lnTo>
                  <a:pt x="5905500" y="447675"/>
                </a:lnTo>
                <a:cubicBezTo>
                  <a:pt x="5911850" y="457200"/>
                  <a:pt x="5920930" y="465390"/>
                  <a:pt x="5924550" y="476250"/>
                </a:cubicBezTo>
                <a:cubicBezTo>
                  <a:pt x="5927725" y="485775"/>
                  <a:pt x="5929199" y="496048"/>
                  <a:pt x="5934075" y="504825"/>
                </a:cubicBezTo>
                <a:cubicBezTo>
                  <a:pt x="5945194" y="524839"/>
                  <a:pt x="5964935" y="540255"/>
                  <a:pt x="5972175" y="561975"/>
                </a:cubicBezTo>
                <a:cubicBezTo>
                  <a:pt x="5975350" y="571500"/>
                  <a:pt x="5976824" y="581773"/>
                  <a:pt x="5981700" y="590550"/>
                </a:cubicBezTo>
                <a:cubicBezTo>
                  <a:pt x="5992819" y="610564"/>
                  <a:pt x="6007100" y="628650"/>
                  <a:pt x="6019800" y="647700"/>
                </a:cubicBezTo>
                <a:lnTo>
                  <a:pt x="6057900" y="704850"/>
                </a:lnTo>
                <a:cubicBezTo>
                  <a:pt x="6064250" y="714375"/>
                  <a:pt x="6073330" y="722565"/>
                  <a:pt x="6076950" y="733425"/>
                </a:cubicBezTo>
                <a:cubicBezTo>
                  <a:pt x="6092444" y="779906"/>
                  <a:pt x="6097171" y="810796"/>
                  <a:pt x="6134100" y="847725"/>
                </a:cubicBezTo>
                <a:cubicBezTo>
                  <a:pt x="6143625" y="857250"/>
                  <a:pt x="6152042" y="868030"/>
                  <a:pt x="6162675" y="876300"/>
                </a:cubicBezTo>
                <a:cubicBezTo>
                  <a:pt x="6180747" y="890356"/>
                  <a:pt x="6200775" y="901700"/>
                  <a:pt x="6219825" y="914400"/>
                </a:cubicBezTo>
                <a:lnTo>
                  <a:pt x="6276975" y="952500"/>
                </a:lnTo>
                <a:lnTo>
                  <a:pt x="6334125" y="990600"/>
                </a:lnTo>
                <a:lnTo>
                  <a:pt x="6362700" y="1009650"/>
                </a:lnTo>
                <a:cubicBezTo>
                  <a:pt x="6450288" y="1141032"/>
                  <a:pt x="6354276" y="1010751"/>
                  <a:pt x="6438900" y="1095375"/>
                </a:cubicBezTo>
                <a:cubicBezTo>
                  <a:pt x="6502400" y="1158875"/>
                  <a:pt x="6410325" y="1092200"/>
                  <a:pt x="6486525" y="1143000"/>
                </a:cubicBezTo>
                <a:cubicBezTo>
                  <a:pt x="6492875" y="1152525"/>
                  <a:pt x="6498246" y="1162781"/>
                  <a:pt x="6505575" y="1171575"/>
                </a:cubicBezTo>
                <a:cubicBezTo>
                  <a:pt x="6514199" y="1181923"/>
                  <a:pt x="6526678" y="1188942"/>
                  <a:pt x="6534150" y="1200150"/>
                </a:cubicBezTo>
                <a:cubicBezTo>
                  <a:pt x="6539719" y="1208504"/>
                  <a:pt x="6538799" y="1219948"/>
                  <a:pt x="6543675" y="1228725"/>
                </a:cubicBezTo>
                <a:cubicBezTo>
                  <a:pt x="6554794" y="1248739"/>
                  <a:pt x="6559563" y="1280322"/>
                  <a:pt x="6581775" y="1285875"/>
                </a:cubicBezTo>
                <a:cubicBezTo>
                  <a:pt x="6594475" y="1289050"/>
                  <a:pt x="6607288" y="1291804"/>
                  <a:pt x="6619875" y="1295400"/>
                </a:cubicBezTo>
                <a:cubicBezTo>
                  <a:pt x="6629529" y="1298158"/>
                  <a:pt x="6638572" y="1303129"/>
                  <a:pt x="6648450" y="1304925"/>
                </a:cubicBezTo>
                <a:cubicBezTo>
                  <a:pt x="6673635" y="1309504"/>
                  <a:pt x="6699250" y="1311275"/>
                  <a:pt x="6724650" y="1314450"/>
                </a:cubicBezTo>
                <a:cubicBezTo>
                  <a:pt x="6731000" y="1323975"/>
                  <a:pt x="6738580" y="1332786"/>
                  <a:pt x="6743700" y="1343025"/>
                </a:cubicBezTo>
                <a:cubicBezTo>
                  <a:pt x="6783135" y="1421895"/>
                  <a:pt x="6717680" y="1318283"/>
                  <a:pt x="6772275" y="1400175"/>
                </a:cubicBezTo>
                <a:cubicBezTo>
                  <a:pt x="6775293" y="1427337"/>
                  <a:pt x="6775368" y="1482560"/>
                  <a:pt x="6791325" y="1514475"/>
                </a:cubicBezTo>
                <a:cubicBezTo>
                  <a:pt x="6793333" y="1518491"/>
                  <a:pt x="6797675" y="1520825"/>
                  <a:pt x="6800850" y="152400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0" name="Grafik 9" descr="Regn">
            <a:extLst>
              <a:ext uri="{FF2B5EF4-FFF2-40B4-BE49-F238E27FC236}">
                <a16:creationId xmlns:a16="http://schemas.microsoft.com/office/drawing/2014/main" id="{1FE12A0D-8C82-4868-AEA4-65CDB590E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9742" y="2431276"/>
            <a:ext cx="1068648" cy="1068648"/>
          </a:xfrm>
          <a:prstGeom prst="rect">
            <a:avLst/>
          </a:prstGeom>
        </p:spPr>
      </p:pic>
      <p:pic>
        <p:nvPicPr>
          <p:cNvPr id="24" name="Grafik 23" descr="Sol">
            <a:extLst>
              <a:ext uri="{FF2B5EF4-FFF2-40B4-BE49-F238E27FC236}">
                <a16:creationId xmlns:a16="http://schemas.microsoft.com/office/drawing/2014/main" id="{6A81707E-0556-4772-990F-4F16D4627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93152" y="1113303"/>
            <a:ext cx="1068649" cy="1068649"/>
          </a:xfrm>
          <a:prstGeom prst="rect">
            <a:avLst/>
          </a:prstGeom>
        </p:spPr>
      </p:pic>
      <p:pic>
        <p:nvPicPr>
          <p:cNvPr id="9" name="Grafik 8" descr="Regn">
            <a:extLst>
              <a:ext uri="{FF2B5EF4-FFF2-40B4-BE49-F238E27FC236}">
                <a16:creationId xmlns:a16="http://schemas.microsoft.com/office/drawing/2014/main" id="{A8772AE5-F900-4E4E-AB18-28DC6230F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54015" y="2481164"/>
            <a:ext cx="1068648" cy="1068648"/>
          </a:xfrm>
          <a:prstGeom prst="rect">
            <a:avLst/>
          </a:prstGeom>
        </p:spPr>
      </p:pic>
      <p:sp>
        <p:nvSpPr>
          <p:cNvPr id="33" name="Titel 32">
            <a:extLst>
              <a:ext uri="{FF2B5EF4-FFF2-40B4-BE49-F238E27FC236}">
                <a16:creationId xmlns:a16="http://schemas.microsoft.com/office/drawing/2014/main" id="{10E16F35-4627-416F-91A0-62047BD4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Vandets kredsløb – de to kræfter:</a:t>
            </a:r>
          </a:p>
        </p:txBody>
      </p:sp>
      <p:sp>
        <p:nvSpPr>
          <p:cNvPr id="34" name="Pil: bøjet til venstre 33">
            <a:extLst>
              <a:ext uri="{FF2B5EF4-FFF2-40B4-BE49-F238E27FC236}">
                <a16:creationId xmlns:a16="http://schemas.microsoft.com/office/drawing/2014/main" id="{D7B0C8FE-064E-4626-8BA8-81B5D6C95AF3}"/>
              </a:ext>
            </a:extLst>
          </p:cNvPr>
          <p:cNvSpPr/>
          <p:nvPr/>
        </p:nvSpPr>
        <p:spPr>
          <a:xfrm rot="16425666">
            <a:off x="5747230" y="350332"/>
            <a:ext cx="1039130" cy="3489290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5" name="Pil: bøjet til venstre 34">
            <a:extLst>
              <a:ext uri="{FF2B5EF4-FFF2-40B4-BE49-F238E27FC236}">
                <a16:creationId xmlns:a16="http://schemas.microsoft.com/office/drawing/2014/main" id="{2A4983AF-FDDE-4C58-97E5-CEBE9CCB5135}"/>
              </a:ext>
            </a:extLst>
          </p:cNvPr>
          <p:cNvSpPr/>
          <p:nvPr/>
        </p:nvSpPr>
        <p:spPr>
          <a:xfrm rot="5400000">
            <a:off x="5586881" y="3476494"/>
            <a:ext cx="1039130" cy="3489290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CD33B4DD-0517-B086-1FD7-56D9AAEA0534}"/>
              </a:ext>
            </a:extLst>
          </p:cNvPr>
          <p:cNvSpPr txBox="1"/>
          <p:nvPr/>
        </p:nvSpPr>
        <p:spPr>
          <a:xfrm>
            <a:off x="4624066" y="3199435"/>
            <a:ext cx="3101618" cy="369332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Kredsløbet drives af to kræfter: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3730ED93-225E-EA23-8745-29B4A3FB3372}"/>
              </a:ext>
            </a:extLst>
          </p:cNvPr>
          <p:cNvSpPr txBox="1"/>
          <p:nvPr/>
        </p:nvSpPr>
        <p:spPr>
          <a:xfrm>
            <a:off x="3081349" y="4017002"/>
            <a:ext cx="221381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000" b="1" dirty="0"/>
              <a:t>Solens opvarmning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C0395F3C-312E-9304-26A7-2960BB234D12}"/>
              </a:ext>
            </a:extLst>
          </p:cNvPr>
          <p:cNvSpPr txBox="1"/>
          <p:nvPr/>
        </p:nvSpPr>
        <p:spPr>
          <a:xfrm>
            <a:off x="7074093" y="4046947"/>
            <a:ext cx="171854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000" b="1" dirty="0"/>
              <a:t>Tyngdekraften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8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21" grpId="0" animBg="1"/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2DC1D-DBE6-47E5-81BA-34E8F1BD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Nedbørsfordeling og </a:t>
            </a:r>
            <a:br>
              <a:rPr lang="da-DK" dirty="0"/>
            </a:br>
            <a:r>
              <a:rPr lang="da-DK" dirty="0"/>
              <a:t>Afstrømning (Au) i Danmark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8991CE2-D51E-40D4-8AB9-AB8367E02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99" y="1788608"/>
            <a:ext cx="4447574" cy="493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FE0378CA-7A61-4E4B-A074-276EDB5E29EC}"/>
              </a:ext>
            </a:extLst>
          </p:cNvPr>
          <p:cNvGrpSpPr/>
          <p:nvPr/>
        </p:nvGrpSpPr>
        <p:grpSpPr>
          <a:xfrm>
            <a:off x="1340368" y="1661050"/>
            <a:ext cx="4461993" cy="5060425"/>
            <a:chOff x="6519605" y="1334530"/>
            <a:chExt cx="4461993" cy="5060425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A00220E4-5907-4321-A18B-B9B196179A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9605" y="1334530"/>
              <a:ext cx="4461993" cy="5060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93C253DF-8475-4692-B276-7B4DD94F4F85}"/>
                </a:ext>
              </a:extLst>
            </p:cNvPr>
            <p:cNvSpPr txBox="1"/>
            <p:nvPr/>
          </p:nvSpPr>
          <p:spPr>
            <a:xfrm>
              <a:off x="6923042" y="4423718"/>
              <a:ext cx="95731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900 mm</a:t>
              </a:r>
            </a:p>
          </p:txBody>
        </p:sp>
        <p:sp>
          <p:nvSpPr>
            <p:cNvPr id="4" name="Tekstfelt 3">
              <a:extLst>
                <a:ext uri="{FF2B5EF4-FFF2-40B4-BE49-F238E27FC236}">
                  <a16:creationId xmlns:a16="http://schemas.microsoft.com/office/drawing/2014/main" id="{AE7BAFDE-F4FA-44F9-A124-595C69602001}"/>
                </a:ext>
              </a:extLst>
            </p:cNvPr>
            <p:cNvSpPr txBox="1"/>
            <p:nvPr/>
          </p:nvSpPr>
          <p:spPr>
            <a:xfrm>
              <a:off x="9948726" y="4349976"/>
              <a:ext cx="95731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600 mm</a:t>
              </a:r>
            </a:p>
          </p:txBody>
        </p:sp>
      </p:grpSp>
      <p:sp>
        <p:nvSpPr>
          <p:cNvPr id="6" name="Tekstfelt 5">
            <a:extLst>
              <a:ext uri="{FF2B5EF4-FFF2-40B4-BE49-F238E27FC236}">
                <a16:creationId xmlns:a16="http://schemas.microsoft.com/office/drawing/2014/main" id="{85E5B515-1804-442A-8E7B-4F122A9CA596}"/>
              </a:ext>
            </a:extLst>
          </p:cNvPr>
          <p:cNvSpPr txBox="1"/>
          <p:nvPr/>
        </p:nvSpPr>
        <p:spPr>
          <a:xfrm>
            <a:off x="7085424" y="1661050"/>
            <a:ext cx="4539961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Afstrømningen er størst i det vestlige Danmark</a:t>
            </a:r>
            <a:br>
              <a:rPr lang="da-DK" dirty="0"/>
            </a:br>
            <a:r>
              <a:rPr lang="da-DK" dirty="0"/>
              <a:t>dels fordi man her har </a:t>
            </a:r>
            <a:r>
              <a:rPr lang="da-DK" u="sng" dirty="0"/>
              <a:t>mere nedbør </a:t>
            </a:r>
            <a:r>
              <a:rPr lang="da-DK" dirty="0"/>
              <a:t>og </a:t>
            </a:r>
          </a:p>
          <a:p>
            <a:pPr algn="ctr"/>
            <a:r>
              <a:rPr lang="da-DK" dirty="0"/>
              <a:t>Fordi man har en </a:t>
            </a:r>
            <a:r>
              <a:rPr lang="da-DK" u="sng" dirty="0"/>
              <a:t>sandet jordbund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548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5533B67D-2B48-497A-859C-295897FA2D8D}"/>
              </a:ext>
            </a:extLst>
          </p:cNvPr>
          <p:cNvGrpSpPr/>
          <p:nvPr/>
        </p:nvGrpSpPr>
        <p:grpSpPr>
          <a:xfrm>
            <a:off x="3286538" y="1395899"/>
            <a:ext cx="4763885" cy="4763885"/>
            <a:chOff x="3286538" y="1395899"/>
            <a:chExt cx="4763885" cy="4763885"/>
          </a:xfrm>
        </p:grpSpPr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448FB0F9-7DEF-42EB-A4DD-83612A44D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538" y="1395899"/>
              <a:ext cx="4763885" cy="4763885"/>
            </a:xfrm>
            <a:prstGeom prst="rect">
              <a:avLst/>
            </a:prstGeom>
          </p:spPr>
        </p:pic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435161CA-A17D-4B9D-B8A8-CA144CA1398A}"/>
                </a:ext>
              </a:extLst>
            </p:cNvPr>
            <p:cNvSpPr txBox="1"/>
            <p:nvPr/>
          </p:nvSpPr>
          <p:spPr>
            <a:xfrm>
              <a:off x="3509554" y="1413817"/>
              <a:ext cx="1663337" cy="36933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a-DK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94C62B5-F430-49BD-9781-3441B07C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Jordbund og arealanvendelse i Danmark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F390035-9248-41A3-883D-A04CA968F434}"/>
              </a:ext>
            </a:extLst>
          </p:cNvPr>
          <p:cNvSpPr txBox="1"/>
          <p:nvPr/>
        </p:nvSpPr>
        <p:spPr>
          <a:xfrm>
            <a:off x="3658182" y="3429000"/>
            <a:ext cx="875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sand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092393C-0A54-4F53-9717-81CD04CA4238}"/>
              </a:ext>
            </a:extLst>
          </p:cNvPr>
          <p:cNvSpPr txBox="1"/>
          <p:nvPr/>
        </p:nvSpPr>
        <p:spPr>
          <a:xfrm>
            <a:off x="5526613" y="3952220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ler</a:t>
            </a:r>
            <a:endParaRPr lang="da-DK" dirty="0"/>
          </a:p>
        </p:txBody>
      </p:sp>
      <p:sp>
        <p:nvSpPr>
          <p:cNvPr id="8" name="Bue 7">
            <a:extLst>
              <a:ext uri="{FF2B5EF4-FFF2-40B4-BE49-F238E27FC236}">
                <a16:creationId xmlns:a16="http://schemas.microsoft.com/office/drawing/2014/main" id="{1DD00CF6-F4F0-4830-9B8D-11DD316F7362}"/>
              </a:ext>
            </a:extLst>
          </p:cNvPr>
          <p:cNvSpPr/>
          <p:nvPr/>
        </p:nvSpPr>
        <p:spPr>
          <a:xfrm rot="13036492">
            <a:off x="4857570" y="1862160"/>
            <a:ext cx="1993465" cy="361314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Grafik 9" descr="Ko">
            <a:extLst>
              <a:ext uri="{FF2B5EF4-FFF2-40B4-BE49-F238E27FC236}">
                <a16:creationId xmlns:a16="http://schemas.microsoft.com/office/drawing/2014/main" id="{8BDB698C-CFE4-4FE3-AE01-F09A7976F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3838" y="3836913"/>
            <a:ext cx="914400" cy="914400"/>
          </a:xfrm>
          <a:prstGeom prst="rect">
            <a:avLst/>
          </a:prstGeom>
        </p:spPr>
      </p:pic>
      <p:pic>
        <p:nvPicPr>
          <p:cNvPr id="12" name="Grafik 11" descr="Gris">
            <a:extLst>
              <a:ext uri="{FF2B5EF4-FFF2-40B4-BE49-F238E27FC236}">
                <a16:creationId xmlns:a16="http://schemas.microsoft.com/office/drawing/2014/main" id="{0DD68CD7-AD80-49FB-86C1-424DAAB7A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3767" y="2521974"/>
            <a:ext cx="914400" cy="914400"/>
          </a:xfrm>
          <a:prstGeom prst="rect">
            <a:avLst/>
          </a:prstGeom>
        </p:spPr>
      </p:pic>
      <p:pic>
        <p:nvPicPr>
          <p:cNvPr id="14" name="Grafik 13" descr="Afgrøder">
            <a:extLst>
              <a:ext uri="{FF2B5EF4-FFF2-40B4-BE49-F238E27FC236}">
                <a16:creationId xmlns:a16="http://schemas.microsoft.com/office/drawing/2014/main" id="{03FA4545-3AEB-45B3-ACED-2C68778410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441" y="4316604"/>
            <a:ext cx="914400" cy="914400"/>
          </a:xfrm>
          <a:prstGeom prst="rect">
            <a:avLst/>
          </a:prstGeom>
        </p:spPr>
      </p:pic>
      <p:pic>
        <p:nvPicPr>
          <p:cNvPr id="16" name="Grafik 15" descr="Afgrøder">
            <a:extLst>
              <a:ext uri="{FF2B5EF4-FFF2-40B4-BE49-F238E27FC236}">
                <a16:creationId xmlns:a16="http://schemas.microsoft.com/office/drawing/2014/main" id="{26904154-5B7F-41E7-80CC-EF11ECCBF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95879" y="4178299"/>
            <a:ext cx="914400" cy="914400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076EB9C5-0ED9-4299-9872-0CC8F1B8D7F3}"/>
              </a:ext>
            </a:extLst>
          </p:cNvPr>
          <p:cNvSpPr txBox="1"/>
          <p:nvPr/>
        </p:nvSpPr>
        <p:spPr>
          <a:xfrm>
            <a:off x="886313" y="1413817"/>
            <a:ext cx="2137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De sandede jorde er </a:t>
            </a:r>
            <a:br>
              <a:rPr lang="da-DK" dirty="0"/>
            </a:br>
            <a:r>
              <a:rPr lang="da-DK" b="1" dirty="0"/>
              <a:t>mindre frugtbare 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EC5E86EF-1180-435C-91A7-A2DAAEFC36C4}"/>
              </a:ext>
            </a:extLst>
          </p:cNvPr>
          <p:cNvSpPr txBox="1"/>
          <p:nvPr/>
        </p:nvSpPr>
        <p:spPr>
          <a:xfrm>
            <a:off x="8396181" y="1419864"/>
            <a:ext cx="2282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De lerholdige jorde er </a:t>
            </a:r>
            <a:br>
              <a:rPr lang="da-DK" dirty="0"/>
            </a:br>
            <a:r>
              <a:rPr lang="da-DK" b="1" dirty="0"/>
              <a:t>mere frugtbare </a:t>
            </a:r>
          </a:p>
        </p:txBody>
      </p:sp>
      <p:sp>
        <p:nvSpPr>
          <p:cNvPr id="20" name="Pil: nedad 19">
            <a:extLst>
              <a:ext uri="{FF2B5EF4-FFF2-40B4-BE49-F238E27FC236}">
                <a16:creationId xmlns:a16="http://schemas.microsoft.com/office/drawing/2014/main" id="{22809EF7-D03A-43EC-A75A-5DB1E77FC210}"/>
              </a:ext>
            </a:extLst>
          </p:cNvPr>
          <p:cNvSpPr/>
          <p:nvPr/>
        </p:nvSpPr>
        <p:spPr>
          <a:xfrm>
            <a:off x="1673802" y="2232506"/>
            <a:ext cx="393290" cy="368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F050846D-FAEC-4CE4-BB23-64FDB8938361}"/>
              </a:ext>
            </a:extLst>
          </p:cNvPr>
          <p:cNvSpPr txBox="1"/>
          <p:nvPr/>
        </p:nvSpPr>
        <p:spPr>
          <a:xfrm>
            <a:off x="524041" y="2924395"/>
            <a:ext cx="2744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Anvendes hovedsagelig til </a:t>
            </a:r>
            <a:br>
              <a:rPr lang="da-DK" dirty="0"/>
            </a:br>
            <a:r>
              <a:rPr lang="da-DK" dirty="0"/>
              <a:t>animalsk produktion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566BD14B-9FBA-438A-93F8-F55DC9BAD427}"/>
              </a:ext>
            </a:extLst>
          </p:cNvPr>
          <p:cNvSpPr txBox="1"/>
          <p:nvPr/>
        </p:nvSpPr>
        <p:spPr>
          <a:xfrm>
            <a:off x="8332147" y="2924395"/>
            <a:ext cx="2662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Anvendes hovedsagelig til </a:t>
            </a:r>
            <a:br>
              <a:rPr lang="da-DK" dirty="0"/>
            </a:br>
            <a:r>
              <a:rPr lang="da-DK" dirty="0"/>
              <a:t>vegetabilsk produktion</a:t>
            </a:r>
          </a:p>
        </p:txBody>
      </p:sp>
      <p:pic>
        <p:nvPicPr>
          <p:cNvPr id="25" name="Grafik 24" descr="Gris">
            <a:extLst>
              <a:ext uri="{FF2B5EF4-FFF2-40B4-BE49-F238E27FC236}">
                <a16:creationId xmlns:a16="http://schemas.microsoft.com/office/drawing/2014/main" id="{768C4D18-09F1-4089-A758-91C7F34DF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1740" y="3454815"/>
            <a:ext cx="706880" cy="706880"/>
          </a:xfrm>
          <a:prstGeom prst="rect">
            <a:avLst/>
          </a:prstGeom>
        </p:spPr>
      </p:pic>
      <p:pic>
        <p:nvPicPr>
          <p:cNvPr id="27" name="Grafik 26" descr="Afgrøder">
            <a:extLst>
              <a:ext uri="{FF2B5EF4-FFF2-40B4-BE49-F238E27FC236}">
                <a16:creationId xmlns:a16="http://schemas.microsoft.com/office/drawing/2014/main" id="{253C50E2-5933-4B29-A8CC-FEB2B7986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94153" y="3488248"/>
            <a:ext cx="646331" cy="646331"/>
          </a:xfrm>
          <a:prstGeom prst="rect">
            <a:avLst/>
          </a:prstGeom>
        </p:spPr>
      </p:pic>
      <p:sp>
        <p:nvSpPr>
          <p:cNvPr id="29" name="Pil: nedad 28">
            <a:extLst>
              <a:ext uri="{FF2B5EF4-FFF2-40B4-BE49-F238E27FC236}">
                <a16:creationId xmlns:a16="http://schemas.microsoft.com/office/drawing/2014/main" id="{B2D82A54-936A-42A2-9590-8CDE3DE96035}"/>
              </a:ext>
            </a:extLst>
          </p:cNvPr>
          <p:cNvSpPr/>
          <p:nvPr/>
        </p:nvSpPr>
        <p:spPr>
          <a:xfrm>
            <a:off x="9244991" y="2235089"/>
            <a:ext cx="393290" cy="368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Pil: nedad 30">
            <a:extLst>
              <a:ext uri="{FF2B5EF4-FFF2-40B4-BE49-F238E27FC236}">
                <a16:creationId xmlns:a16="http://schemas.microsoft.com/office/drawing/2014/main" id="{5FF24BF5-3284-44EE-B76B-77BAD0CC16E2}"/>
              </a:ext>
            </a:extLst>
          </p:cNvPr>
          <p:cNvSpPr/>
          <p:nvPr/>
        </p:nvSpPr>
        <p:spPr>
          <a:xfrm>
            <a:off x="1561617" y="4268025"/>
            <a:ext cx="393290" cy="368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C2C0864A-8ECD-4553-8521-C97D0CD514CF}"/>
              </a:ext>
            </a:extLst>
          </p:cNvPr>
          <p:cNvSpPr txBox="1"/>
          <p:nvPr/>
        </p:nvSpPr>
        <p:spPr>
          <a:xfrm>
            <a:off x="621279" y="4773804"/>
            <a:ext cx="22303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Større udvaskning af </a:t>
            </a:r>
            <a:br>
              <a:rPr lang="da-DK" dirty="0"/>
            </a:br>
            <a:r>
              <a:rPr lang="da-DK" dirty="0"/>
              <a:t>gylle / næringsstoffer</a:t>
            </a:r>
            <a:br>
              <a:rPr lang="da-DK" dirty="0"/>
            </a:br>
            <a:r>
              <a:rPr lang="da-DK" dirty="0"/>
              <a:t>til vandmiljøet </a:t>
            </a:r>
            <a:br>
              <a:rPr lang="da-DK" dirty="0"/>
            </a:br>
            <a:r>
              <a:rPr lang="da-DK" dirty="0"/>
              <a:t>(åer, søer, grundvand)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5EEA7EB2-8114-45B8-BF46-8B90C49233BD}"/>
              </a:ext>
            </a:extLst>
          </p:cNvPr>
          <p:cNvSpPr txBox="1"/>
          <p:nvPr/>
        </p:nvSpPr>
        <p:spPr>
          <a:xfrm>
            <a:off x="8468498" y="4630839"/>
            <a:ext cx="2264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Mindre udvaskning af </a:t>
            </a:r>
            <a:br>
              <a:rPr lang="da-DK" dirty="0"/>
            </a:br>
            <a:r>
              <a:rPr lang="da-DK" dirty="0"/>
              <a:t>gylle / næringsstoffer</a:t>
            </a:r>
            <a:br>
              <a:rPr lang="da-DK" dirty="0"/>
            </a:br>
            <a:r>
              <a:rPr lang="da-DK" dirty="0"/>
              <a:t>til vandmiljøet </a:t>
            </a:r>
            <a:br>
              <a:rPr lang="da-DK" dirty="0"/>
            </a:br>
            <a:r>
              <a:rPr lang="da-DK" dirty="0"/>
              <a:t>(åer, søer, grundvand)</a:t>
            </a:r>
          </a:p>
        </p:txBody>
      </p:sp>
      <p:pic>
        <p:nvPicPr>
          <p:cNvPr id="36" name="Grafik 35" descr="Trist ansigt med massiv udfyldning">
            <a:extLst>
              <a:ext uri="{FF2B5EF4-FFF2-40B4-BE49-F238E27FC236}">
                <a16:creationId xmlns:a16="http://schemas.microsoft.com/office/drawing/2014/main" id="{F6FB6B5D-96FF-423F-8EEC-165B22E439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60998" y="5992333"/>
            <a:ext cx="593909" cy="593909"/>
          </a:xfrm>
          <a:prstGeom prst="rect">
            <a:avLst/>
          </a:prstGeom>
        </p:spPr>
      </p:pic>
      <p:pic>
        <p:nvPicPr>
          <p:cNvPr id="38" name="Grafik 37" descr="Smilende ansigt med massiv udfyldning">
            <a:extLst>
              <a:ext uri="{FF2B5EF4-FFF2-40B4-BE49-F238E27FC236}">
                <a16:creationId xmlns:a16="http://schemas.microsoft.com/office/drawing/2014/main" id="{C225E5E8-3042-4C45-9A03-FF3B81A265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74097" y="5909097"/>
            <a:ext cx="593908" cy="593908"/>
          </a:xfrm>
          <a:prstGeom prst="rect">
            <a:avLst/>
          </a:prstGeom>
        </p:spPr>
      </p:pic>
      <p:sp>
        <p:nvSpPr>
          <p:cNvPr id="39" name="Pil: nedad 38">
            <a:extLst>
              <a:ext uri="{FF2B5EF4-FFF2-40B4-BE49-F238E27FC236}">
                <a16:creationId xmlns:a16="http://schemas.microsoft.com/office/drawing/2014/main" id="{39836F16-1341-47E1-BF58-08EFEFFD5251}"/>
              </a:ext>
            </a:extLst>
          </p:cNvPr>
          <p:cNvSpPr/>
          <p:nvPr/>
        </p:nvSpPr>
        <p:spPr>
          <a:xfrm>
            <a:off x="9441636" y="4198347"/>
            <a:ext cx="393290" cy="368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92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nimBg="1"/>
      <p:bldP spid="21" grpId="0"/>
      <p:bldP spid="23" grpId="0"/>
      <p:bldP spid="29" grpId="0" animBg="1"/>
      <p:bldP spid="31" grpId="0" animBg="1"/>
      <p:bldP spid="32" grpId="0"/>
      <p:bldP spid="34" grpId="0"/>
      <p:bldP spid="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4F465F5-13B0-4EE7-A8FA-4EF48A666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245" y="209550"/>
            <a:ext cx="9353550" cy="664845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FC9CC7CE-6958-436D-A667-2860013EB8A3}"/>
              </a:ext>
            </a:extLst>
          </p:cNvPr>
          <p:cNvSpPr txBox="1"/>
          <p:nvPr/>
        </p:nvSpPr>
        <p:spPr>
          <a:xfrm>
            <a:off x="5469945" y="2015613"/>
            <a:ext cx="1635576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dirty="0"/>
              <a:t>Vestlige Danmark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A28FE82-8596-4410-B4C9-9350939B6205}"/>
              </a:ext>
            </a:extLst>
          </p:cNvPr>
          <p:cNvSpPr txBox="1"/>
          <p:nvPr/>
        </p:nvSpPr>
        <p:spPr>
          <a:xfrm>
            <a:off x="8179351" y="2015613"/>
            <a:ext cx="1870319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dirty="0" err="1"/>
              <a:t>Øst-jylland</a:t>
            </a:r>
            <a:r>
              <a:rPr lang="da-DK" sz="1600" dirty="0"/>
              <a:t> og øerne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C8DB64C-A286-4993-B7EC-BDA6A24A7A66}"/>
              </a:ext>
            </a:extLst>
          </p:cNvPr>
          <p:cNvSpPr txBox="1"/>
          <p:nvPr/>
        </p:nvSpPr>
        <p:spPr>
          <a:xfrm>
            <a:off x="6112848" y="2256503"/>
            <a:ext cx="497252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900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8269828-F261-4286-9780-CA196C2019A6}"/>
              </a:ext>
            </a:extLst>
          </p:cNvPr>
          <p:cNvSpPr txBox="1"/>
          <p:nvPr/>
        </p:nvSpPr>
        <p:spPr>
          <a:xfrm>
            <a:off x="8742977" y="2256503"/>
            <a:ext cx="497252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600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03C0C3AD-059C-4FC6-B1FA-7C3697E04E7A}"/>
              </a:ext>
            </a:extLst>
          </p:cNvPr>
          <p:cNvSpPr txBox="1"/>
          <p:nvPr/>
        </p:nvSpPr>
        <p:spPr>
          <a:xfrm>
            <a:off x="6038556" y="2497393"/>
            <a:ext cx="635623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Store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8F9623B2-19BB-4DE5-927D-0D4DC958C5C9}"/>
              </a:ext>
            </a:extLst>
          </p:cNvPr>
          <p:cNvSpPr txBox="1"/>
          <p:nvPr/>
        </p:nvSpPr>
        <p:spPr>
          <a:xfrm>
            <a:off x="8693926" y="2511482"/>
            <a:ext cx="550152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Små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315208F0-191E-4A2B-AC4C-7D2C98EE8AB0}"/>
              </a:ext>
            </a:extLst>
          </p:cNvPr>
          <p:cNvSpPr txBox="1"/>
          <p:nvPr/>
        </p:nvSpPr>
        <p:spPr>
          <a:xfrm>
            <a:off x="6169651" y="2783517"/>
            <a:ext cx="371512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Få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C88E0F40-F8CF-4239-96F5-491716232A3C}"/>
              </a:ext>
            </a:extLst>
          </p:cNvPr>
          <p:cNvSpPr txBox="1"/>
          <p:nvPr/>
        </p:nvSpPr>
        <p:spPr>
          <a:xfrm>
            <a:off x="8582004" y="2759416"/>
            <a:ext cx="773994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Mange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D907474F-86C7-4036-BCFE-2CEBA5ECD8C9}"/>
              </a:ext>
            </a:extLst>
          </p:cNvPr>
          <p:cNvSpPr txBox="1"/>
          <p:nvPr/>
        </p:nvSpPr>
        <p:spPr>
          <a:xfrm>
            <a:off x="6093957" y="3097970"/>
            <a:ext cx="522900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Lille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C7FFEF58-BB13-4C84-AAA1-7EDF979C3ED2}"/>
              </a:ext>
            </a:extLst>
          </p:cNvPr>
          <p:cNvSpPr txBox="1"/>
          <p:nvPr/>
        </p:nvSpPr>
        <p:spPr>
          <a:xfrm>
            <a:off x="8635600" y="3090446"/>
            <a:ext cx="712005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/>
              <a:t>Stor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4A7D6849-7BE0-44A6-A20C-CE520C257342}"/>
              </a:ext>
            </a:extLst>
          </p:cNvPr>
          <p:cNvSpPr txBox="1"/>
          <p:nvPr/>
        </p:nvSpPr>
        <p:spPr>
          <a:xfrm>
            <a:off x="6087739" y="3648165"/>
            <a:ext cx="535339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Stor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9972922C-E2BD-4ED7-BDA9-80FF38BA89D8}"/>
              </a:ext>
            </a:extLst>
          </p:cNvPr>
          <p:cNvSpPr txBox="1"/>
          <p:nvPr/>
        </p:nvSpPr>
        <p:spPr>
          <a:xfrm>
            <a:off x="8730152" y="3648165"/>
            <a:ext cx="522900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Lille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FD5AAB30-7100-4C5C-91BC-D5F03B9AD08F}"/>
              </a:ext>
            </a:extLst>
          </p:cNvPr>
          <p:cNvSpPr txBox="1"/>
          <p:nvPr/>
        </p:nvSpPr>
        <p:spPr>
          <a:xfrm>
            <a:off x="8738970" y="4165280"/>
            <a:ext cx="535339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Stor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EDD152B9-A55D-4FD7-A7BB-464A2CB3D243}"/>
              </a:ext>
            </a:extLst>
          </p:cNvPr>
          <p:cNvSpPr txBox="1"/>
          <p:nvPr/>
        </p:nvSpPr>
        <p:spPr>
          <a:xfrm>
            <a:off x="6108039" y="4174245"/>
            <a:ext cx="522900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Lille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6505A35B-72D4-414B-A923-4BBA240BAB27}"/>
              </a:ext>
            </a:extLst>
          </p:cNvPr>
          <p:cNvSpPr txBox="1"/>
          <p:nvPr/>
        </p:nvSpPr>
        <p:spPr>
          <a:xfrm>
            <a:off x="5673013" y="4658861"/>
            <a:ext cx="1229440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Stor / hurtig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7C05343F-290D-4D2D-A357-75009D517737}"/>
              </a:ext>
            </a:extLst>
          </p:cNvPr>
          <p:cNvSpPr txBox="1"/>
          <p:nvPr/>
        </p:nvSpPr>
        <p:spPr>
          <a:xfrm>
            <a:off x="8276339" y="4667063"/>
            <a:ext cx="1385316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lille / langsom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15D51B06-EF30-4F72-8CFE-FB08D6FE6310}"/>
              </a:ext>
            </a:extLst>
          </p:cNvPr>
          <p:cNvSpPr txBox="1"/>
          <p:nvPr/>
        </p:nvSpPr>
        <p:spPr>
          <a:xfrm>
            <a:off x="6009832" y="5023866"/>
            <a:ext cx="535339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Stor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CBAD6170-908F-4775-92F3-9434E82ABC53}"/>
              </a:ext>
            </a:extLst>
          </p:cNvPr>
          <p:cNvSpPr txBox="1"/>
          <p:nvPr/>
        </p:nvSpPr>
        <p:spPr>
          <a:xfrm>
            <a:off x="8652245" y="5023866"/>
            <a:ext cx="522900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Lille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A25F8392-A41C-4B9C-84EA-4E5DF2B39E32}"/>
              </a:ext>
            </a:extLst>
          </p:cNvPr>
          <p:cNvSpPr txBox="1"/>
          <p:nvPr/>
        </p:nvSpPr>
        <p:spPr>
          <a:xfrm>
            <a:off x="8708880" y="5285043"/>
            <a:ext cx="479619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Høj</a:t>
            </a: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6B177002-C5FB-4416-8DC3-287BC8E86EA5}"/>
              </a:ext>
            </a:extLst>
          </p:cNvPr>
          <p:cNvSpPr txBox="1"/>
          <p:nvPr/>
        </p:nvSpPr>
        <p:spPr>
          <a:xfrm>
            <a:off x="6065839" y="5296215"/>
            <a:ext cx="467116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Lav</a:t>
            </a: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55F95B1D-AEBE-406B-AB1A-4B23C76EF243}"/>
              </a:ext>
            </a:extLst>
          </p:cNvPr>
          <p:cNvSpPr txBox="1"/>
          <p:nvPr/>
        </p:nvSpPr>
        <p:spPr>
          <a:xfrm>
            <a:off x="5949074" y="5542039"/>
            <a:ext cx="686406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Dårlig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7731B1EF-D1D7-4D61-AE65-FAAB7EC2A04B}"/>
              </a:ext>
            </a:extLst>
          </p:cNvPr>
          <p:cNvSpPr txBox="1"/>
          <p:nvPr/>
        </p:nvSpPr>
        <p:spPr>
          <a:xfrm>
            <a:off x="8668254" y="5546220"/>
            <a:ext cx="537327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God</a:t>
            </a: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ECEA82CB-7839-4912-A3B8-5CDD8C3805E2}"/>
              </a:ext>
            </a:extLst>
          </p:cNvPr>
          <p:cNvSpPr txBox="1"/>
          <p:nvPr/>
        </p:nvSpPr>
        <p:spPr>
          <a:xfrm>
            <a:off x="5910432" y="5781636"/>
            <a:ext cx="788999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Husdyr</a:t>
            </a:r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866BA83E-27DA-4ED6-81FB-8AFB8DAB2AE4}"/>
              </a:ext>
            </a:extLst>
          </p:cNvPr>
          <p:cNvSpPr txBox="1"/>
          <p:nvPr/>
        </p:nvSpPr>
        <p:spPr>
          <a:xfrm>
            <a:off x="8480702" y="5775712"/>
            <a:ext cx="939553" cy="338554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/>
              <a:t>Afgrøder</a:t>
            </a:r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4C3E3E49-68DE-4A70-8511-56A7D6EF7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158">
            <a:off x="9128641" y="63561"/>
            <a:ext cx="3001911" cy="18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740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8" grpId="0"/>
      <p:bldP spid="40" grpId="0"/>
      <p:bldP spid="42" grpId="0"/>
      <p:bldP spid="44" grpId="0"/>
      <p:bldP spid="46" grpId="0"/>
      <p:bldP spid="48" grpId="0"/>
      <p:bldP spid="5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Vancouver weather: Rain or showers expected all week long - Vancouver ...">
            <a:extLst>
              <a:ext uri="{FF2B5EF4-FFF2-40B4-BE49-F238E27FC236}">
                <a16:creationId xmlns:a16="http://schemas.microsoft.com/office/drawing/2014/main" id="{6DF94F6E-A24C-8AB2-98FC-667A8B74B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D1CFD4-8939-CA8D-79F7-470164B05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SLUT på 2. del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mbinationstegning: figur 1">
            <a:extLst>
              <a:ext uri="{FF2B5EF4-FFF2-40B4-BE49-F238E27FC236}">
                <a16:creationId xmlns:a16="http://schemas.microsoft.com/office/drawing/2014/main" id="{62702258-1E85-4323-A31A-7D0E3EF1195E}"/>
              </a:ext>
            </a:extLst>
          </p:cNvPr>
          <p:cNvSpPr/>
          <p:nvPr/>
        </p:nvSpPr>
        <p:spPr>
          <a:xfrm>
            <a:off x="3955269" y="4773415"/>
            <a:ext cx="1864519" cy="50454"/>
          </a:xfrm>
          <a:custGeom>
            <a:avLst/>
            <a:gdLst>
              <a:gd name="connsiteX0" fmla="*/ 0 w 2486025"/>
              <a:gd name="connsiteY0" fmla="*/ 9594 h 67272"/>
              <a:gd name="connsiteX1" fmla="*/ 47625 w 2486025"/>
              <a:gd name="connsiteY1" fmla="*/ 28644 h 67272"/>
              <a:gd name="connsiteX2" fmla="*/ 104775 w 2486025"/>
              <a:gd name="connsiteY2" fmla="*/ 9594 h 67272"/>
              <a:gd name="connsiteX3" fmla="*/ 228600 w 2486025"/>
              <a:gd name="connsiteY3" fmla="*/ 57219 h 67272"/>
              <a:gd name="connsiteX4" fmla="*/ 285750 w 2486025"/>
              <a:gd name="connsiteY4" fmla="*/ 28644 h 67272"/>
              <a:gd name="connsiteX5" fmla="*/ 342900 w 2486025"/>
              <a:gd name="connsiteY5" fmla="*/ 47694 h 67272"/>
              <a:gd name="connsiteX6" fmla="*/ 371475 w 2486025"/>
              <a:gd name="connsiteY6" fmla="*/ 57219 h 67272"/>
              <a:gd name="connsiteX7" fmla="*/ 438150 w 2486025"/>
              <a:gd name="connsiteY7" fmla="*/ 47694 h 67272"/>
              <a:gd name="connsiteX8" fmla="*/ 466725 w 2486025"/>
              <a:gd name="connsiteY8" fmla="*/ 28644 h 67272"/>
              <a:gd name="connsiteX9" fmla="*/ 523875 w 2486025"/>
              <a:gd name="connsiteY9" fmla="*/ 57219 h 67272"/>
              <a:gd name="connsiteX10" fmla="*/ 552450 w 2486025"/>
              <a:gd name="connsiteY10" fmla="*/ 66744 h 67272"/>
              <a:gd name="connsiteX11" fmla="*/ 657225 w 2486025"/>
              <a:gd name="connsiteY11" fmla="*/ 57219 h 67272"/>
              <a:gd name="connsiteX12" fmla="*/ 752475 w 2486025"/>
              <a:gd name="connsiteY12" fmla="*/ 47694 h 67272"/>
              <a:gd name="connsiteX13" fmla="*/ 781050 w 2486025"/>
              <a:gd name="connsiteY13" fmla="*/ 57219 h 67272"/>
              <a:gd name="connsiteX14" fmla="*/ 838200 w 2486025"/>
              <a:gd name="connsiteY14" fmla="*/ 47694 h 67272"/>
              <a:gd name="connsiteX15" fmla="*/ 895350 w 2486025"/>
              <a:gd name="connsiteY15" fmla="*/ 9594 h 67272"/>
              <a:gd name="connsiteX16" fmla="*/ 923925 w 2486025"/>
              <a:gd name="connsiteY16" fmla="*/ 69 h 67272"/>
              <a:gd name="connsiteX17" fmla="*/ 962025 w 2486025"/>
              <a:gd name="connsiteY17" fmla="*/ 9594 h 67272"/>
              <a:gd name="connsiteX18" fmla="*/ 1057275 w 2486025"/>
              <a:gd name="connsiteY18" fmla="*/ 38169 h 67272"/>
              <a:gd name="connsiteX19" fmla="*/ 1123950 w 2486025"/>
              <a:gd name="connsiteY19" fmla="*/ 28644 h 67272"/>
              <a:gd name="connsiteX20" fmla="*/ 1181100 w 2486025"/>
              <a:gd name="connsiteY20" fmla="*/ 9594 h 67272"/>
              <a:gd name="connsiteX21" fmla="*/ 1219200 w 2486025"/>
              <a:gd name="connsiteY21" fmla="*/ 19119 h 67272"/>
              <a:gd name="connsiteX22" fmla="*/ 1247775 w 2486025"/>
              <a:gd name="connsiteY22" fmla="*/ 28644 h 67272"/>
              <a:gd name="connsiteX23" fmla="*/ 1323975 w 2486025"/>
              <a:gd name="connsiteY23" fmla="*/ 19119 h 67272"/>
              <a:gd name="connsiteX24" fmla="*/ 1438275 w 2486025"/>
              <a:gd name="connsiteY24" fmla="*/ 19119 h 67272"/>
              <a:gd name="connsiteX25" fmla="*/ 1543050 w 2486025"/>
              <a:gd name="connsiteY25" fmla="*/ 28644 h 67272"/>
              <a:gd name="connsiteX26" fmla="*/ 1695450 w 2486025"/>
              <a:gd name="connsiteY26" fmla="*/ 28644 h 67272"/>
              <a:gd name="connsiteX27" fmla="*/ 1724025 w 2486025"/>
              <a:gd name="connsiteY27" fmla="*/ 19119 h 67272"/>
              <a:gd name="connsiteX28" fmla="*/ 1838325 w 2486025"/>
              <a:gd name="connsiteY28" fmla="*/ 9594 h 67272"/>
              <a:gd name="connsiteX29" fmla="*/ 2028825 w 2486025"/>
              <a:gd name="connsiteY29" fmla="*/ 19119 h 67272"/>
              <a:gd name="connsiteX30" fmla="*/ 2057400 w 2486025"/>
              <a:gd name="connsiteY30" fmla="*/ 28644 h 67272"/>
              <a:gd name="connsiteX31" fmla="*/ 2133600 w 2486025"/>
              <a:gd name="connsiteY31" fmla="*/ 19119 h 67272"/>
              <a:gd name="connsiteX32" fmla="*/ 2247900 w 2486025"/>
              <a:gd name="connsiteY32" fmla="*/ 9594 h 67272"/>
              <a:gd name="connsiteX33" fmla="*/ 2276475 w 2486025"/>
              <a:gd name="connsiteY33" fmla="*/ 28644 h 67272"/>
              <a:gd name="connsiteX34" fmla="*/ 2314575 w 2486025"/>
              <a:gd name="connsiteY34" fmla="*/ 38169 h 67272"/>
              <a:gd name="connsiteX35" fmla="*/ 2343150 w 2486025"/>
              <a:gd name="connsiteY35" fmla="*/ 47694 h 67272"/>
              <a:gd name="connsiteX36" fmla="*/ 2409825 w 2486025"/>
              <a:gd name="connsiteY36" fmla="*/ 38169 h 67272"/>
              <a:gd name="connsiteX37" fmla="*/ 2486025 w 2486025"/>
              <a:gd name="connsiteY37" fmla="*/ 19119 h 6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86025" h="67272">
                <a:moveTo>
                  <a:pt x="0" y="9594"/>
                </a:moveTo>
                <a:cubicBezTo>
                  <a:pt x="15875" y="15944"/>
                  <a:pt x="30527" y="28644"/>
                  <a:pt x="47625" y="28644"/>
                </a:cubicBezTo>
                <a:cubicBezTo>
                  <a:pt x="67705" y="28644"/>
                  <a:pt x="104775" y="9594"/>
                  <a:pt x="104775" y="9594"/>
                </a:cubicBezTo>
                <a:cubicBezTo>
                  <a:pt x="177800" y="82619"/>
                  <a:pt x="135255" y="70554"/>
                  <a:pt x="228600" y="57219"/>
                </a:cubicBezTo>
                <a:cubicBezTo>
                  <a:pt x="239836" y="49728"/>
                  <a:pt x="268849" y="26766"/>
                  <a:pt x="285750" y="28644"/>
                </a:cubicBezTo>
                <a:cubicBezTo>
                  <a:pt x="305708" y="30862"/>
                  <a:pt x="323850" y="41344"/>
                  <a:pt x="342900" y="47694"/>
                </a:cubicBezTo>
                <a:lnTo>
                  <a:pt x="371475" y="57219"/>
                </a:lnTo>
                <a:cubicBezTo>
                  <a:pt x="393700" y="54044"/>
                  <a:pt x="416646" y="54145"/>
                  <a:pt x="438150" y="47694"/>
                </a:cubicBezTo>
                <a:cubicBezTo>
                  <a:pt x="449115" y="44405"/>
                  <a:pt x="455433" y="30526"/>
                  <a:pt x="466725" y="28644"/>
                </a:cubicBezTo>
                <a:cubicBezTo>
                  <a:pt x="484681" y="25651"/>
                  <a:pt x="511436" y="51000"/>
                  <a:pt x="523875" y="57219"/>
                </a:cubicBezTo>
                <a:cubicBezTo>
                  <a:pt x="532855" y="61709"/>
                  <a:pt x="542925" y="63569"/>
                  <a:pt x="552450" y="66744"/>
                </a:cubicBezTo>
                <a:cubicBezTo>
                  <a:pt x="587375" y="63569"/>
                  <a:pt x="622934" y="64567"/>
                  <a:pt x="657225" y="57219"/>
                </a:cubicBezTo>
                <a:cubicBezTo>
                  <a:pt x="764336" y="34267"/>
                  <a:pt x="557079" y="19780"/>
                  <a:pt x="752475" y="47694"/>
                </a:cubicBezTo>
                <a:cubicBezTo>
                  <a:pt x="762000" y="50869"/>
                  <a:pt x="771010" y="57219"/>
                  <a:pt x="781050" y="57219"/>
                </a:cubicBezTo>
                <a:cubicBezTo>
                  <a:pt x="800363" y="57219"/>
                  <a:pt x="820373" y="55122"/>
                  <a:pt x="838200" y="47694"/>
                </a:cubicBezTo>
                <a:cubicBezTo>
                  <a:pt x="859334" y="38888"/>
                  <a:pt x="873630" y="16834"/>
                  <a:pt x="895350" y="9594"/>
                </a:cubicBezTo>
                <a:lnTo>
                  <a:pt x="923925" y="69"/>
                </a:lnTo>
                <a:cubicBezTo>
                  <a:pt x="936625" y="3244"/>
                  <a:pt x="949486" y="5832"/>
                  <a:pt x="962025" y="9594"/>
                </a:cubicBezTo>
                <a:cubicBezTo>
                  <a:pt x="1077973" y="44379"/>
                  <a:pt x="969458" y="16215"/>
                  <a:pt x="1057275" y="38169"/>
                </a:cubicBezTo>
                <a:cubicBezTo>
                  <a:pt x="1079500" y="34994"/>
                  <a:pt x="1102074" y="33692"/>
                  <a:pt x="1123950" y="28644"/>
                </a:cubicBezTo>
                <a:cubicBezTo>
                  <a:pt x="1143516" y="24129"/>
                  <a:pt x="1181100" y="9594"/>
                  <a:pt x="1181100" y="9594"/>
                </a:cubicBezTo>
                <a:cubicBezTo>
                  <a:pt x="1193800" y="12769"/>
                  <a:pt x="1206613" y="15523"/>
                  <a:pt x="1219200" y="19119"/>
                </a:cubicBezTo>
                <a:cubicBezTo>
                  <a:pt x="1228854" y="21877"/>
                  <a:pt x="1237735" y="28644"/>
                  <a:pt x="1247775" y="28644"/>
                </a:cubicBezTo>
                <a:cubicBezTo>
                  <a:pt x="1273373" y="28644"/>
                  <a:pt x="1298575" y="22294"/>
                  <a:pt x="1323975" y="19119"/>
                </a:cubicBezTo>
                <a:cubicBezTo>
                  <a:pt x="1380682" y="217"/>
                  <a:pt x="1340117" y="9303"/>
                  <a:pt x="1438275" y="19119"/>
                </a:cubicBezTo>
                <a:lnTo>
                  <a:pt x="1543050" y="28644"/>
                </a:lnTo>
                <a:cubicBezTo>
                  <a:pt x="1607493" y="50125"/>
                  <a:pt x="1575653" y="43619"/>
                  <a:pt x="1695450" y="28644"/>
                </a:cubicBezTo>
                <a:cubicBezTo>
                  <a:pt x="1705413" y="27399"/>
                  <a:pt x="1714073" y="20446"/>
                  <a:pt x="1724025" y="19119"/>
                </a:cubicBezTo>
                <a:cubicBezTo>
                  <a:pt x="1761922" y="14066"/>
                  <a:pt x="1800225" y="12769"/>
                  <a:pt x="1838325" y="9594"/>
                </a:cubicBezTo>
                <a:cubicBezTo>
                  <a:pt x="1901825" y="12769"/>
                  <a:pt x="1965485" y="13611"/>
                  <a:pt x="2028825" y="19119"/>
                </a:cubicBezTo>
                <a:cubicBezTo>
                  <a:pt x="2038827" y="19989"/>
                  <a:pt x="2047360" y="28644"/>
                  <a:pt x="2057400" y="28644"/>
                </a:cubicBezTo>
                <a:cubicBezTo>
                  <a:pt x="2082998" y="28644"/>
                  <a:pt x="2108200" y="22294"/>
                  <a:pt x="2133600" y="19119"/>
                </a:cubicBezTo>
                <a:cubicBezTo>
                  <a:pt x="2209072" y="-6038"/>
                  <a:pt x="2170943" y="-3232"/>
                  <a:pt x="2247900" y="9594"/>
                </a:cubicBezTo>
                <a:cubicBezTo>
                  <a:pt x="2257425" y="15944"/>
                  <a:pt x="2265953" y="24135"/>
                  <a:pt x="2276475" y="28644"/>
                </a:cubicBezTo>
                <a:cubicBezTo>
                  <a:pt x="2288507" y="33801"/>
                  <a:pt x="2301988" y="34573"/>
                  <a:pt x="2314575" y="38169"/>
                </a:cubicBezTo>
                <a:cubicBezTo>
                  <a:pt x="2324229" y="40927"/>
                  <a:pt x="2333625" y="44519"/>
                  <a:pt x="2343150" y="47694"/>
                </a:cubicBezTo>
                <a:cubicBezTo>
                  <a:pt x="2365375" y="44519"/>
                  <a:pt x="2387949" y="43217"/>
                  <a:pt x="2409825" y="38169"/>
                </a:cubicBezTo>
                <a:cubicBezTo>
                  <a:pt x="2501077" y="17111"/>
                  <a:pt x="2438016" y="19119"/>
                  <a:pt x="2486025" y="19119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9AE1E522-6A2C-4D6E-BD32-7DCDBA267E78}"/>
              </a:ext>
            </a:extLst>
          </p:cNvPr>
          <p:cNvSpPr/>
          <p:nvPr/>
        </p:nvSpPr>
        <p:spPr>
          <a:xfrm>
            <a:off x="3955269" y="3672442"/>
            <a:ext cx="5186361" cy="1522506"/>
          </a:xfrm>
          <a:custGeom>
            <a:avLst/>
            <a:gdLst>
              <a:gd name="connsiteX0" fmla="*/ 0 w 6800850"/>
              <a:gd name="connsiteY0" fmla="*/ 2066925 h 2076450"/>
              <a:gd name="connsiteX1" fmla="*/ 57150 w 6800850"/>
              <a:gd name="connsiteY1" fmla="*/ 2076450 h 2076450"/>
              <a:gd name="connsiteX2" fmla="*/ 1609725 w 6800850"/>
              <a:gd name="connsiteY2" fmla="*/ 2066925 h 2076450"/>
              <a:gd name="connsiteX3" fmla="*/ 1724025 w 6800850"/>
              <a:gd name="connsiteY3" fmla="*/ 2038350 h 2076450"/>
              <a:gd name="connsiteX4" fmla="*/ 1752600 w 6800850"/>
              <a:gd name="connsiteY4" fmla="*/ 2028825 h 2076450"/>
              <a:gd name="connsiteX5" fmla="*/ 1781175 w 6800850"/>
              <a:gd name="connsiteY5" fmla="*/ 2019300 h 2076450"/>
              <a:gd name="connsiteX6" fmla="*/ 1838325 w 6800850"/>
              <a:gd name="connsiteY6" fmla="*/ 1981200 h 2076450"/>
              <a:gd name="connsiteX7" fmla="*/ 1924050 w 6800850"/>
              <a:gd name="connsiteY7" fmla="*/ 1933575 h 2076450"/>
              <a:gd name="connsiteX8" fmla="*/ 1952625 w 6800850"/>
              <a:gd name="connsiteY8" fmla="*/ 1914525 h 2076450"/>
              <a:gd name="connsiteX9" fmla="*/ 1981200 w 6800850"/>
              <a:gd name="connsiteY9" fmla="*/ 1895475 h 2076450"/>
              <a:gd name="connsiteX10" fmla="*/ 2009775 w 6800850"/>
              <a:gd name="connsiteY10" fmla="*/ 1866900 h 2076450"/>
              <a:gd name="connsiteX11" fmla="*/ 2066925 w 6800850"/>
              <a:gd name="connsiteY11" fmla="*/ 1828800 h 2076450"/>
              <a:gd name="connsiteX12" fmla="*/ 2124075 w 6800850"/>
              <a:gd name="connsiteY12" fmla="*/ 1771650 h 2076450"/>
              <a:gd name="connsiteX13" fmla="*/ 2190750 w 6800850"/>
              <a:gd name="connsiteY13" fmla="*/ 1695450 h 2076450"/>
              <a:gd name="connsiteX14" fmla="*/ 2209800 w 6800850"/>
              <a:gd name="connsiteY14" fmla="*/ 1666875 h 2076450"/>
              <a:gd name="connsiteX15" fmla="*/ 2266950 w 6800850"/>
              <a:gd name="connsiteY15" fmla="*/ 1628775 h 2076450"/>
              <a:gd name="connsiteX16" fmla="*/ 2295525 w 6800850"/>
              <a:gd name="connsiteY16" fmla="*/ 1609725 h 2076450"/>
              <a:gd name="connsiteX17" fmla="*/ 2381250 w 6800850"/>
              <a:gd name="connsiteY17" fmla="*/ 1543050 h 2076450"/>
              <a:gd name="connsiteX18" fmla="*/ 2409825 w 6800850"/>
              <a:gd name="connsiteY18" fmla="*/ 1524000 h 2076450"/>
              <a:gd name="connsiteX19" fmla="*/ 2438400 w 6800850"/>
              <a:gd name="connsiteY19" fmla="*/ 1514475 h 2076450"/>
              <a:gd name="connsiteX20" fmla="*/ 2466975 w 6800850"/>
              <a:gd name="connsiteY20" fmla="*/ 1495425 h 2076450"/>
              <a:gd name="connsiteX21" fmla="*/ 2524125 w 6800850"/>
              <a:gd name="connsiteY21" fmla="*/ 1476375 h 2076450"/>
              <a:gd name="connsiteX22" fmla="*/ 2590800 w 6800850"/>
              <a:gd name="connsiteY22" fmla="*/ 1447800 h 2076450"/>
              <a:gd name="connsiteX23" fmla="*/ 2743200 w 6800850"/>
              <a:gd name="connsiteY23" fmla="*/ 1438275 h 2076450"/>
              <a:gd name="connsiteX24" fmla="*/ 3114675 w 6800850"/>
              <a:gd name="connsiteY24" fmla="*/ 1419225 h 2076450"/>
              <a:gd name="connsiteX25" fmla="*/ 3429000 w 6800850"/>
              <a:gd name="connsiteY25" fmla="*/ 1400175 h 2076450"/>
              <a:gd name="connsiteX26" fmla="*/ 3543300 w 6800850"/>
              <a:gd name="connsiteY26" fmla="*/ 1381125 h 2076450"/>
              <a:gd name="connsiteX27" fmla="*/ 3600450 w 6800850"/>
              <a:gd name="connsiteY27" fmla="*/ 1371600 h 2076450"/>
              <a:gd name="connsiteX28" fmla="*/ 3657600 w 6800850"/>
              <a:gd name="connsiteY28" fmla="*/ 1362075 h 2076450"/>
              <a:gd name="connsiteX29" fmla="*/ 3686175 w 6800850"/>
              <a:gd name="connsiteY29" fmla="*/ 1352550 h 2076450"/>
              <a:gd name="connsiteX30" fmla="*/ 3714750 w 6800850"/>
              <a:gd name="connsiteY30" fmla="*/ 1323975 h 2076450"/>
              <a:gd name="connsiteX31" fmla="*/ 3733800 w 6800850"/>
              <a:gd name="connsiteY31" fmla="*/ 1295400 h 2076450"/>
              <a:gd name="connsiteX32" fmla="*/ 3762375 w 6800850"/>
              <a:gd name="connsiteY32" fmla="*/ 1276350 h 2076450"/>
              <a:gd name="connsiteX33" fmla="*/ 3800475 w 6800850"/>
              <a:gd name="connsiteY33" fmla="*/ 1219200 h 2076450"/>
              <a:gd name="connsiteX34" fmla="*/ 3876675 w 6800850"/>
              <a:gd name="connsiteY34" fmla="*/ 1133475 h 2076450"/>
              <a:gd name="connsiteX35" fmla="*/ 3933825 w 6800850"/>
              <a:gd name="connsiteY35" fmla="*/ 1095375 h 2076450"/>
              <a:gd name="connsiteX36" fmla="*/ 4019550 w 6800850"/>
              <a:gd name="connsiteY36" fmla="*/ 1066800 h 2076450"/>
              <a:gd name="connsiteX37" fmla="*/ 4048125 w 6800850"/>
              <a:gd name="connsiteY37" fmla="*/ 1057275 h 2076450"/>
              <a:gd name="connsiteX38" fmla="*/ 4076700 w 6800850"/>
              <a:gd name="connsiteY38" fmla="*/ 1047750 h 2076450"/>
              <a:gd name="connsiteX39" fmla="*/ 4210050 w 6800850"/>
              <a:gd name="connsiteY39" fmla="*/ 1009650 h 2076450"/>
              <a:gd name="connsiteX40" fmla="*/ 4248150 w 6800850"/>
              <a:gd name="connsiteY40" fmla="*/ 990600 h 2076450"/>
              <a:gd name="connsiteX41" fmla="*/ 4276725 w 6800850"/>
              <a:gd name="connsiteY41" fmla="*/ 981075 h 2076450"/>
              <a:gd name="connsiteX42" fmla="*/ 4333875 w 6800850"/>
              <a:gd name="connsiteY42" fmla="*/ 952500 h 2076450"/>
              <a:gd name="connsiteX43" fmla="*/ 4362450 w 6800850"/>
              <a:gd name="connsiteY43" fmla="*/ 923925 h 2076450"/>
              <a:gd name="connsiteX44" fmla="*/ 4419600 w 6800850"/>
              <a:gd name="connsiteY44" fmla="*/ 885825 h 2076450"/>
              <a:gd name="connsiteX45" fmla="*/ 4448175 w 6800850"/>
              <a:gd name="connsiteY45" fmla="*/ 857250 h 2076450"/>
              <a:gd name="connsiteX46" fmla="*/ 4505325 w 6800850"/>
              <a:gd name="connsiteY46" fmla="*/ 819150 h 2076450"/>
              <a:gd name="connsiteX47" fmla="*/ 4562475 w 6800850"/>
              <a:gd name="connsiteY47" fmla="*/ 762000 h 2076450"/>
              <a:gd name="connsiteX48" fmla="*/ 4610100 w 6800850"/>
              <a:gd name="connsiteY48" fmla="*/ 704850 h 2076450"/>
              <a:gd name="connsiteX49" fmla="*/ 4619625 w 6800850"/>
              <a:gd name="connsiteY49" fmla="*/ 676275 h 2076450"/>
              <a:gd name="connsiteX50" fmla="*/ 4657725 w 6800850"/>
              <a:gd name="connsiteY50" fmla="*/ 619125 h 2076450"/>
              <a:gd name="connsiteX51" fmla="*/ 4695825 w 6800850"/>
              <a:gd name="connsiteY51" fmla="*/ 504825 h 2076450"/>
              <a:gd name="connsiteX52" fmla="*/ 4705350 w 6800850"/>
              <a:gd name="connsiteY52" fmla="*/ 476250 h 2076450"/>
              <a:gd name="connsiteX53" fmla="*/ 4714875 w 6800850"/>
              <a:gd name="connsiteY53" fmla="*/ 447675 h 2076450"/>
              <a:gd name="connsiteX54" fmla="*/ 4752975 w 6800850"/>
              <a:gd name="connsiteY54" fmla="*/ 390525 h 2076450"/>
              <a:gd name="connsiteX55" fmla="*/ 4772025 w 6800850"/>
              <a:gd name="connsiteY55" fmla="*/ 361950 h 2076450"/>
              <a:gd name="connsiteX56" fmla="*/ 4829175 w 6800850"/>
              <a:gd name="connsiteY56" fmla="*/ 323850 h 2076450"/>
              <a:gd name="connsiteX57" fmla="*/ 4857750 w 6800850"/>
              <a:gd name="connsiteY57" fmla="*/ 304800 h 2076450"/>
              <a:gd name="connsiteX58" fmla="*/ 4924425 w 6800850"/>
              <a:gd name="connsiteY58" fmla="*/ 285750 h 2076450"/>
              <a:gd name="connsiteX59" fmla="*/ 4981575 w 6800850"/>
              <a:gd name="connsiteY59" fmla="*/ 257175 h 2076450"/>
              <a:gd name="connsiteX60" fmla="*/ 5038725 w 6800850"/>
              <a:gd name="connsiteY60" fmla="*/ 219075 h 2076450"/>
              <a:gd name="connsiteX61" fmla="*/ 5067300 w 6800850"/>
              <a:gd name="connsiteY61" fmla="*/ 200025 h 2076450"/>
              <a:gd name="connsiteX62" fmla="*/ 5095875 w 6800850"/>
              <a:gd name="connsiteY62" fmla="*/ 180975 h 2076450"/>
              <a:gd name="connsiteX63" fmla="*/ 5124450 w 6800850"/>
              <a:gd name="connsiteY63" fmla="*/ 152400 h 2076450"/>
              <a:gd name="connsiteX64" fmla="*/ 5143500 w 6800850"/>
              <a:gd name="connsiteY64" fmla="*/ 123825 h 2076450"/>
              <a:gd name="connsiteX65" fmla="*/ 5200650 w 6800850"/>
              <a:gd name="connsiteY65" fmla="*/ 76200 h 2076450"/>
              <a:gd name="connsiteX66" fmla="*/ 5229225 w 6800850"/>
              <a:gd name="connsiteY66" fmla="*/ 66675 h 2076450"/>
              <a:gd name="connsiteX67" fmla="*/ 5381625 w 6800850"/>
              <a:gd name="connsiteY67" fmla="*/ 47625 h 2076450"/>
              <a:gd name="connsiteX68" fmla="*/ 5448300 w 6800850"/>
              <a:gd name="connsiteY68" fmla="*/ 28575 h 2076450"/>
              <a:gd name="connsiteX69" fmla="*/ 5476875 w 6800850"/>
              <a:gd name="connsiteY69" fmla="*/ 0 h 2076450"/>
              <a:gd name="connsiteX70" fmla="*/ 5572125 w 6800850"/>
              <a:gd name="connsiteY70" fmla="*/ 9525 h 2076450"/>
              <a:gd name="connsiteX71" fmla="*/ 5600700 w 6800850"/>
              <a:gd name="connsiteY71" fmla="*/ 19050 h 2076450"/>
              <a:gd name="connsiteX72" fmla="*/ 5657850 w 6800850"/>
              <a:gd name="connsiteY72" fmla="*/ 76200 h 2076450"/>
              <a:gd name="connsiteX73" fmla="*/ 5686425 w 6800850"/>
              <a:gd name="connsiteY73" fmla="*/ 85725 h 2076450"/>
              <a:gd name="connsiteX74" fmla="*/ 5743575 w 6800850"/>
              <a:gd name="connsiteY74" fmla="*/ 133350 h 2076450"/>
              <a:gd name="connsiteX75" fmla="*/ 5762625 w 6800850"/>
              <a:gd name="connsiteY75" fmla="*/ 190500 h 2076450"/>
              <a:gd name="connsiteX76" fmla="*/ 5781675 w 6800850"/>
              <a:gd name="connsiteY76" fmla="*/ 219075 h 2076450"/>
              <a:gd name="connsiteX77" fmla="*/ 5800725 w 6800850"/>
              <a:gd name="connsiteY77" fmla="*/ 285750 h 2076450"/>
              <a:gd name="connsiteX78" fmla="*/ 5810250 w 6800850"/>
              <a:gd name="connsiteY78" fmla="*/ 314325 h 2076450"/>
              <a:gd name="connsiteX79" fmla="*/ 5829300 w 6800850"/>
              <a:gd name="connsiteY79" fmla="*/ 342900 h 2076450"/>
              <a:gd name="connsiteX80" fmla="*/ 5838825 w 6800850"/>
              <a:gd name="connsiteY80" fmla="*/ 371475 h 2076450"/>
              <a:gd name="connsiteX81" fmla="*/ 5867400 w 6800850"/>
              <a:gd name="connsiteY81" fmla="*/ 390525 h 2076450"/>
              <a:gd name="connsiteX82" fmla="*/ 5905500 w 6800850"/>
              <a:gd name="connsiteY82" fmla="*/ 447675 h 2076450"/>
              <a:gd name="connsiteX83" fmla="*/ 5924550 w 6800850"/>
              <a:gd name="connsiteY83" fmla="*/ 476250 h 2076450"/>
              <a:gd name="connsiteX84" fmla="*/ 5934075 w 6800850"/>
              <a:gd name="connsiteY84" fmla="*/ 504825 h 2076450"/>
              <a:gd name="connsiteX85" fmla="*/ 5972175 w 6800850"/>
              <a:gd name="connsiteY85" fmla="*/ 561975 h 2076450"/>
              <a:gd name="connsiteX86" fmla="*/ 5981700 w 6800850"/>
              <a:gd name="connsiteY86" fmla="*/ 590550 h 2076450"/>
              <a:gd name="connsiteX87" fmla="*/ 6019800 w 6800850"/>
              <a:gd name="connsiteY87" fmla="*/ 647700 h 2076450"/>
              <a:gd name="connsiteX88" fmla="*/ 6057900 w 6800850"/>
              <a:gd name="connsiteY88" fmla="*/ 704850 h 2076450"/>
              <a:gd name="connsiteX89" fmla="*/ 6076950 w 6800850"/>
              <a:gd name="connsiteY89" fmla="*/ 733425 h 2076450"/>
              <a:gd name="connsiteX90" fmla="*/ 6134100 w 6800850"/>
              <a:gd name="connsiteY90" fmla="*/ 847725 h 2076450"/>
              <a:gd name="connsiteX91" fmla="*/ 6162675 w 6800850"/>
              <a:gd name="connsiteY91" fmla="*/ 876300 h 2076450"/>
              <a:gd name="connsiteX92" fmla="*/ 6219825 w 6800850"/>
              <a:gd name="connsiteY92" fmla="*/ 914400 h 2076450"/>
              <a:gd name="connsiteX93" fmla="*/ 6276975 w 6800850"/>
              <a:gd name="connsiteY93" fmla="*/ 952500 h 2076450"/>
              <a:gd name="connsiteX94" fmla="*/ 6334125 w 6800850"/>
              <a:gd name="connsiteY94" fmla="*/ 990600 h 2076450"/>
              <a:gd name="connsiteX95" fmla="*/ 6362700 w 6800850"/>
              <a:gd name="connsiteY95" fmla="*/ 1009650 h 2076450"/>
              <a:gd name="connsiteX96" fmla="*/ 6438900 w 6800850"/>
              <a:gd name="connsiteY96" fmla="*/ 1095375 h 2076450"/>
              <a:gd name="connsiteX97" fmla="*/ 6486525 w 6800850"/>
              <a:gd name="connsiteY97" fmla="*/ 1143000 h 2076450"/>
              <a:gd name="connsiteX98" fmla="*/ 6505575 w 6800850"/>
              <a:gd name="connsiteY98" fmla="*/ 1171575 h 2076450"/>
              <a:gd name="connsiteX99" fmla="*/ 6534150 w 6800850"/>
              <a:gd name="connsiteY99" fmla="*/ 1200150 h 2076450"/>
              <a:gd name="connsiteX100" fmla="*/ 6543675 w 6800850"/>
              <a:gd name="connsiteY100" fmla="*/ 1228725 h 2076450"/>
              <a:gd name="connsiteX101" fmla="*/ 6581775 w 6800850"/>
              <a:gd name="connsiteY101" fmla="*/ 1285875 h 2076450"/>
              <a:gd name="connsiteX102" fmla="*/ 6619875 w 6800850"/>
              <a:gd name="connsiteY102" fmla="*/ 1295400 h 2076450"/>
              <a:gd name="connsiteX103" fmla="*/ 6648450 w 6800850"/>
              <a:gd name="connsiteY103" fmla="*/ 1304925 h 2076450"/>
              <a:gd name="connsiteX104" fmla="*/ 6724650 w 6800850"/>
              <a:gd name="connsiteY104" fmla="*/ 1314450 h 2076450"/>
              <a:gd name="connsiteX105" fmla="*/ 6743700 w 6800850"/>
              <a:gd name="connsiteY105" fmla="*/ 1343025 h 2076450"/>
              <a:gd name="connsiteX106" fmla="*/ 6772275 w 6800850"/>
              <a:gd name="connsiteY106" fmla="*/ 1400175 h 2076450"/>
              <a:gd name="connsiteX107" fmla="*/ 6791325 w 6800850"/>
              <a:gd name="connsiteY107" fmla="*/ 1514475 h 2076450"/>
              <a:gd name="connsiteX108" fmla="*/ 6800850 w 6800850"/>
              <a:gd name="connsiteY108" fmla="*/ 152400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6800850" h="2076450">
                <a:moveTo>
                  <a:pt x="0" y="2066925"/>
                </a:moveTo>
                <a:cubicBezTo>
                  <a:pt x="19050" y="2070100"/>
                  <a:pt x="37837" y="2076450"/>
                  <a:pt x="57150" y="2076450"/>
                </a:cubicBezTo>
                <a:lnTo>
                  <a:pt x="1609725" y="2066925"/>
                </a:lnTo>
                <a:cubicBezTo>
                  <a:pt x="1649620" y="2066453"/>
                  <a:pt x="1687089" y="2050662"/>
                  <a:pt x="1724025" y="2038350"/>
                </a:cubicBezTo>
                <a:lnTo>
                  <a:pt x="1752600" y="2028825"/>
                </a:lnTo>
                <a:cubicBezTo>
                  <a:pt x="1762125" y="2025650"/>
                  <a:pt x="1772821" y="2024869"/>
                  <a:pt x="1781175" y="2019300"/>
                </a:cubicBezTo>
                <a:cubicBezTo>
                  <a:pt x="1800225" y="2006600"/>
                  <a:pt x="1816605" y="1988440"/>
                  <a:pt x="1838325" y="1981200"/>
                </a:cubicBezTo>
                <a:cubicBezTo>
                  <a:pt x="1888620" y="1964435"/>
                  <a:pt x="1858546" y="1977244"/>
                  <a:pt x="1924050" y="1933575"/>
                </a:cubicBezTo>
                <a:lnTo>
                  <a:pt x="1952625" y="1914525"/>
                </a:lnTo>
                <a:cubicBezTo>
                  <a:pt x="1962150" y="1908175"/>
                  <a:pt x="1973105" y="1903570"/>
                  <a:pt x="1981200" y="1895475"/>
                </a:cubicBezTo>
                <a:cubicBezTo>
                  <a:pt x="1990725" y="1885950"/>
                  <a:pt x="1999142" y="1875170"/>
                  <a:pt x="2009775" y="1866900"/>
                </a:cubicBezTo>
                <a:cubicBezTo>
                  <a:pt x="2027847" y="1852844"/>
                  <a:pt x="2050736" y="1844989"/>
                  <a:pt x="2066925" y="1828800"/>
                </a:cubicBezTo>
                <a:cubicBezTo>
                  <a:pt x="2085975" y="1809750"/>
                  <a:pt x="2109131" y="1794066"/>
                  <a:pt x="2124075" y="1771650"/>
                </a:cubicBezTo>
                <a:cubicBezTo>
                  <a:pt x="2168525" y="1704975"/>
                  <a:pt x="2143125" y="1727200"/>
                  <a:pt x="2190750" y="1695450"/>
                </a:cubicBezTo>
                <a:cubicBezTo>
                  <a:pt x="2197100" y="1685925"/>
                  <a:pt x="2201185" y="1674413"/>
                  <a:pt x="2209800" y="1666875"/>
                </a:cubicBezTo>
                <a:cubicBezTo>
                  <a:pt x="2227030" y="1651798"/>
                  <a:pt x="2247900" y="1641475"/>
                  <a:pt x="2266950" y="1628775"/>
                </a:cubicBezTo>
                <a:cubicBezTo>
                  <a:pt x="2276475" y="1622425"/>
                  <a:pt x="2287430" y="1617820"/>
                  <a:pt x="2295525" y="1609725"/>
                </a:cubicBezTo>
                <a:cubicBezTo>
                  <a:pt x="2340289" y="1564961"/>
                  <a:pt x="2312892" y="1588622"/>
                  <a:pt x="2381250" y="1543050"/>
                </a:cubicBezTo>
                <a:cubicBezTo>
                  <a:pt x="2390775" y="1536700"/>
                  <a:pt x="2398965" y="1527620"/>
                  <a:pt x="2409825" y="1524000"/>
                </a:cubicBezTo>
                <a:cubicBezTo>
                  <a:pt x="2419350" y="1520825"/>
                  <a:pt x="2429420" y="1518965"/>
                  <a:pt x="2438400" y="1514475"/>
                </a:cubicBezTo>
                <a:cubicBezTo>
                  <a:pt x="2448639" y="1509355"/>
                  <a:pt x="2456514" y="1500074"/>
                  <a:pt x="2466975" y="1495425"/>
                </a:cubicBezTo>
                <a:cubicBezTo>
                  <a:pt x="2485325" y="1487270"/>
                  <a:pt x="2507417" y="1487514"/>
                  <a:pt x="2524125" y="1476375"/>
                </a:cubicBezTo>
                <a:cubicBezTo>
                  <a:pt x="2552202" y="1457657"/>
                  <a:pt x="2554619" y="1451418"/>
                  <a:pt x="2590800" y="1447800"/>
                </a:cubicBezTo>
                <a:cubicBezTo>
                  <a:pt x="2641447" y="1442735"/>
                  <a:pt x="2692376" y="1441047"/>
                  <a:pt x="2743200" y="1438275"/>
                </a:cubicBezTo>
                <a:lnTo>
                  <a:pt x="3114675" y="1419225"/>
                </a:lnTo>
                <a:cubicBezTo>
                  <a:pt x="3238195" y="1378052"/>
                  <a:pt x="3090192" y="1424376"/>
                  <a:pt x="3429000" y="1400175"/>
                </a:cubicBezTo>
                <a:cubicBezTo>
                  <a:pt x="3467527" y="1397423"/>
                  <a:pt x="3505200" y="1387475"/>
                  <a:pt x="3543300" y="1381125"/>
                </a:cubicBezTo>
                <a:lnTo>
                  <a:pt x="3600450" y="1371600"/>
                </a:lnTo>
                <a:cubicBezTo>
                  <a:pt x="3619500" y="1368425"/>
                  <a:pt x="3639278" y="1368182"/>
                  <a:pt x="3657600" y="1362075"/>
                </a:cubicBezTo>
                <a:lnTo>
                  <a:pt x="3686175" y="1352550"/>
                </a:lnTo>
                <a:cubicBezTo>
                  <a:pt x="3695700" y="1343025"/>
                  <a:pt x="3706126" y="1334323"/>
                  <a:pt x="3714750" y="1323975"/>
                </a:cubicBezTo>
                <a:cubicBezTo>
                  <a:pt x="3722079" y="1315181"/>
                  <a:pt x="3725705" y="1303495"/>
                  <a:pt x="3733800" y="1295400"/>
                </a:cubicBezTo>
                <a:cubicBezTo>
                  <a:pt x="3741895" y="1287305"/>
                  <a:pt x="3752850" y="1282700"/>
                  <a:pt x="3762375" y="1276350"/>
                </a:cubicBezTo>
                <a:lnTo>
                  <a:pt x="3800475" y="1219200"/>
                </a:lnTo>
                <a:cubicBezTo>
                  <a:pt x="3823380" y="1184843"/>
                  <a:pt x="3837528" y="1159573"/>
                  <a:pt x="3876675" y="1133475"/>
                </a:cubicBezTo>
                <a:cubicBezTo>
                  <a:pt x="3895725" y="1120775"/>
                  <a:pt x="3912105" y="1102615"/>
                  <a:pt x="3933825" y="1095375"/>
                </a:cubicBezTo>
                <a:lnTo>
                  <a:pt x="4019550" y="1066800"/>
                </a:lnTo>
                <a:lnTo>
                  <a:pt x="4048125" y="1057275"/>
                </a:lnTo>
                <a:cubicBezTo>
                  <a:pt x="4057650" y="1054100"/>
                  <a:pt x="4066960" y="1050185"/>
                  <a:pt x="4076700" y="1047750"/>
                </a:cubicBezTo>
                <a:cubicBezTo>
                  <a:pt x="4101115" y="1041646"/>
                  <a:pt x="4182721" y="1023315"/>
                  <a:pt x="4210050" y="1009650"/>
                </a:cubicBezTo>
                <a:cubicBezTo>
                  <a:pt x="4222750" y="1003300"/>
                  <a:pt x="4235099" y="996193"/>
                  <a:pt x="4248150" y="990600"/>
                </a:cubicBezTo>
                <a:cubicBezTo>
                  <a:pt x="4257378" y="986645"/>
                  <a:pt x="4267745" y="985565"/>
                  <a:pt x="4276725" y="981075"/>
                </a:cubicBezTo>
                <a:cubicBezTo>
                  <a:pt x="4350583" y="944146"/>
                  <a:pt x="4262051" y="976441"/>
                  <a:pt x="4333875" y="952500"/>
                </a:cubicBezTo>
                <a:cubicBezTo>
                  <a:pt x="4343400" y="942975"/>
                  <a:pt x="4351817" y="932195"/>
                  <a:pt x="4362450" y="923925"/>
                </a:cubicBezTo>
                <a:cubicBezTo>
                  <a:pt x="4380522" y="909869"/>
                  <a:pt x="4403411" y="902014"/>
                  <a:pt x="4419600" y="885825"/>
                </a:cubicBezTo>
                <a:cubicBezTo>
                  <a:pt x="4429125" y="876300"/>
                  <a:pt x="4437542" y="865520"/>
                  <a:pt x="4448175" y="857250"/>
                </a:cubicBezTo>
                <a:cubicBezTo>
                  <a:pt x="4466247" y="843194"/>
                  <a:pt x="4489136" y="835339"/>
                  <a:pt x="4505325" y="819150"/>
                </a:cubicBezTo>
                <a:cubicBezTo>
                  <a:pt x="4524375" y="800100"/>
                  <a:pt x="4547531" y="784416"/>
                  <a:pt x="4562475" y="762000"/>
                </a:cubicBezTo>
                <a:cubicBezTo>
                  <a:pt x="4588997" y="722217"/>
                  <a:pt x="4573430" y="741520"/>
                  <a:pt x="4610100" y="704850"/>
                </a:cubicBezTo>
                <a:cubicBezTo>
                  <a:pt x="4613275" y="695325"/>
                  <a:pt x="4614749" y="685052"/>
                  <a:pt x="4619625" y="676275"/>
                </a:cubicBezTo>
                <a:cubicBezTo>
                  <a:pt x="4630744" y="656261"/>
                  <a:pt x="4650485" y="640845"/>
                  <a:pt x="4657725" y="619125"/>
                </a:cubicBezTo>
                <a:lnTo>
                  <a:pt x="4695825" y="504825"/>
                </a:lnTo>
                <a:lnTo>
                  <a:pt x="4705350" y="476250"/>
                </a:lnTo>
                <a:cubicBezTo>
                  <a:pt x="4708525" y="466725"/>
                  <a:pt x="4709306" y="456029"/>
                  <a:pt x="4714875" y="447675"/>
                </a:cubicBezTo>
                <a:lnTo>
                  <a:pt x="4752975" y="390525"/>
                </a:lnTo>
                <a:cubicBezTo>
                  <a:pt x="4759325" y="381000"/>
                  <a:pt x="4762500" y="368300"/>
                  <a:pt x="4772025" y="361950"/>
                </a:cubicBezTo>
                <a:lnTo>
                  <a:pt x="4829175" y="323850"/>
                </a:lnTo>
                <a:cubicBezTo>
                  <a:pt x="4838700" y="317500"/>
                  <a:pt x="4846890" y="308420"/>
                  <a:pt x="4857750" y="304800"/>
                </a:cubicBezTo>
                <a:cubicBezTo>
                  <a:pt x="4898744" y="291135"/>
                  <a:pt x="4876585" y="297710"/>
                  <a:pt x="4924425" y="285750"/>
                </a:cubicBezTo>
                <a:cubicBezTo>
                  <a:pt x="5051280" y="201180"/>
                  <a:pt x="4863269" y="322900"/>
                  <a:pt x="4981575" y="257175"/>
                </a:cubicBezTo>
                <a:cubicBezTo>
                  <a:pt x="5001589" y="246056"/>
                  <a:pt x="5019675" y="231775"/>
                  <a:pt x="5038725" y="219075"/>
                </a:cubicBezTo>
                <a:lnTo>
                  <a:pt x="5067300" y="200025"/>
                </a:lnTo>
                <a:cubicBezTo>
                  <a:pt x="5076825" y="193675"/>
                  <a:pt x="5087780" y="189070"/>
                  <a:pt x="5095875" y="180975"/>
                </a:cubicBezTo>
                <a:cubicBezTo>
                  <a:pt x="5105400" y="171450"/>
                  <a:pt x="5115826" y="162748"/>
                  <a:pt x="5124450" y="152400"/>
                </a:cubicBezTo>
                <a:cubicBezTo>
                  <a:pt x="5131779" y="143606"/>
                  <a:pt x="5136171" y="132619"/>
                  <a:pt x="5143500" y="123825"/>
                </a:cubicBezTo>
                <a:cubicBezTo>
                  <a:pt x="5158547" y="105769"/>
                  <a:pt x="5179243" y="86904"/>
                  <a:pt x="5200650" y="76200"/>
                </a:cubicBezTo>
                <a:cubicBezTo>
                  <a:pt x="5209630" y="71710"/>
                  <a:pt x="5219485" y="69110"/>
                  <a:pt x="5229225" y="66675"/>
                </a:cubicBezTo>
                <a:cubicBezTo>
                  <a:pt x="5285462" y="52616"/>
                  <a:pt x="5316561" y="53540"/>
                  <a:pt x="5381625" y="47625"/>
                </a:cubicBezTo>
                <a:cubicBezTo>
                  <a:pt x="5386706" y="46355"/>
                  <a:pt x="5440101" y="34041"/>
                  <a:pt x="5448300" y="28575"/>
                </a:cubicBezTo>
                <a:cubicBezTo>
                  <a:pt x="5459508" y="21103"/>
                  <a:pt x="5467350" y="9525"/>
                  <a:pt x="5476875" y="0"/>
                </a:cubicBezTo>
                <a:cubicBezTo>
                  <a:pt x="5508625" y="3175"/>
                  <a:pt x="5540588" y="4673"/>
                  <a:pt x="5572125" y="9525"/>
                </a:cubicBezTo>
                <a:cubicBezTo>
                  <a:pt x="5582048" y="11052"/>
                  <a:pt x="5592775" y="12886"/>
                  <a:pt x="5600700" y="19050"/>
                </a:cubicBezTo>
                <a:cubicBezTo>
                  <a:pt x="5621966" y="35590"/>
                  <a:pt x="5632292" y="67681"/>
                  <a:pt x="5657850" y="76200"/>
                </a:cubicBezTo>
                <a:cubicBezTo>
                  <a:pt x="5667375" y="79375"/>
                  <a:pt x="5677445" y="81235"/>
                  <a:pt x="5686425" y="85725"/>
                </a:cubicBezTo>
                <a:cubicBezTo>
                  <a:pt x="5712947" y="98986"/>
                  <a:pt x="5722509" y="112284"/>
                  <a:pt x="5743575" y="133350"/>
                </a:cubicBezTo>
                <a:cubicBezTo>
                  <a:pt x="5749925" y="152400"/>
                  <a:pt x="5751486" y="173792"/>
                  <a:pt x="5762625" y="190500"/>
                </a:cubicBezTo>
                <a:cubicBezTo>
                  <a:pt x="5768975" y="200025"/>
                  <a:pt x="5776555" y="208836"/>
                  <a:pt x="5781675" y="219075"/>
                </a:cubicBezTo>
                <a:cubicBezTo>
                  <a:pt x="5789288" y="234300"/>
                  <a:pt x="5796656" y="271508"/>
                  <a:pt x="5800725" y="285750"/>
                </a:cubicBezTo>
                <a:cubicBezTo>
                  <a:pt x="5803483" y="295404"/>
                  <a:pt x="5805760" y="305345"/>
                  <a:pt x="5810250" y="314325"/>
                </a:cubicBezTo>
                <a:cubicBezTo>
                  <a:pt x="5815370" y="324564"/>
                  <a:pt x="5824180" y="332661"/>
                  <a:pt x="5829300" y="342900"/>
                </a:cubicBezTo>
                <a:cubicBezTo>
                  <a:pt x="5833790" y="351880"/>
                  <a:pt x="5832553" y="363635"/>
                  <a:pt x="5838825" y="371475"/>
                </a:cubicBezTo>
                <a:cubicBezTo>
                  <a:pt x="5845976" y="380414"/>
                  <a:pt x="5857875" y="384175"/>
                  <a:pt x="5867400" y="390525"/>
                </a:cubicBezTo>
                <a:lnTo>
                  <a:pt x="5905500" y="447675"/>
                </a:lnTo>
                <a:cubicBezTo>
                  <a:pt x="5911850" y="457200"/>
                  <a:pt x="5920930" y="465390"/>
                  <a:pt x="5924550" y="476250"/>
                </a:cubicBezTo>
                <a:cubicBezTo>
                  <a:pt x="5927725" y="485775"/>
                  <a:pt x="5929199" y="496048"/>
                  <a:pt x="5934075" y="504825"/>
                </a:cubicBezTo>
                <a:cubicBezTo>
                  <a:pt x="5945194" y="524839"/>
                  <a:pt x="5964935" y="540255"/>
                  <a:pt x="5972175" y="561975"/>
                </a:cubicBezTo>
                <a:cubicBezTo>
                  <a:pt x="5975350" y="571500"/>
                  <a:pt x="5976824" y="581773"/>
                  <a:pt x="5981700" y="590550"/>
                </a:cubicBezTo>
                <a:cubicBezTo>
                  <a:pt x="5992819" y="610564"/>
                  <a:pt x="6007100" y="628650"/>
                  <a:pt x="6019800" y="647700"/>
                </a:cubicBezTo>
                <a:lnTo>
                  <a:pt x="6057900" y="704850"/>
                </a:lnTo>
                <a:cubicBezTo>
                  <a:pt x="6064250" y="714375"/>
                  <a:pt x="6073330" y="722565"/>
                  <a:pt x="6076950" y="733425"/>
                </a:cubicBezTo>
                <a:cubicBezTo>
                  <a:pt x="6092444" y="779906"/>
                  <a:pt x="6097171" y="810796"/>
                  <a:pt x="6134100" y="847725"/>
                </a:cubicBezTo>
                <a:cubicBezTo>
                  <a:pt x="6143625" y="857250"/>
                  <a:pt x="6152042" y="868030"/>
                  <a:pt x="6162675" y="876300"/>
                </a:cubicBezTo>
                <a:cubicBezTo>
                  <a:pt x="6180747" y="890356"/>
                  <a:pt x="6200775" y="901700"/>
                  <a:pt x="6219825" y="914400"/>
                </a:cubicBezTo>
                <a:lnTo>
                  <a:pt x="6276975" y="952500"/>
                </a:lnTo>
                <a:lnTo>
                  <a:pt x="6334125" y="990600"/>
                </a:lnTo>
                <a:lnTo>
                  <a:pt x="6362700" y="1009650"/>
                </a:lnTo>
                <a:cubicBezTo>
                  <a:pt x="6450288" y="1141032"/>
                  <a:pt x="6354276" y="1010751"/>
                  <a:pt x="6438900" y="1095375"/>
                </a:cubicBezTo>
                <a:cubicBezTo>
                  <a:pt x="6502400" y="1158875"/>
                  <a:pt x="6410325" y="1092200"/>
                  <a:pt x="6486525" y="1143000"/>
                </a:cubicBezTo>
                <a:cubicBezTo>
                  <a:pt x="6492875" y="1152525"/>
                  <a:pt x="6498246" y="1162781"/>
                  <a:pt x="6505575" y="1171575"/>
                </a:cubicBezTo>
                <a:cubicBezTo>
                  <a:pt x="6514199" y="1181923"/>
                  <a:pt x="6526678" y="1188942"/>
                  <a:pt x="6534150" y="1200150"/>
                </a:cubicBezTo>
                <a:cubicBezTo>
                  <a:pt x="6539719" y="1208504"/>
                  <a:pt x="6538799" y="1219948"/>
                  <a:pt x="6543675" y="1228725"/>
                </a:cubicBezTo>
                <a:cubicBezTo>
                  <a:pt x="6554794" y="1248739"/>
                  <a:pt x="6559563" y="1280322"/>
                  <a:pt x="6581775" y="1285875"/>
                </a:cubicBezTo>
                <a:cubicBezTo>
                  <a:pt x="6594475" y="1289050"/>
                  <a:pt x="6607288" y="1291804"/>
                  <a:pt x="6619875" y="1295400"/>
                </a:cubicBezTo>
                <a:cubicBezTo>
                  <a:pt x="6629529" y="1298158"/>
                  <a:pt x="6638572" y="1303129"/>
                  <a:pt x="6648450" y="1304925"/>
                </a:cubicBezTo>
                <a:cubicBezTo>
                  <a:pt x="6673635" y="1309504"/>
                  <a:pt x="6699250" y="1311275"/>
                  <a:pt x="6724650" y="1314450"/>
                </a:cubicBezTo>
                <a:cubicBezTo>
                  <a:pt x="6731000" y="1323975"/>
                  <a:pt x="6738580" y="1332786"/>
                  <a:pt x="6743700" y="1343025"/>
                </a:cubicBezTo>
                <a:cubicBezTo>
                  <a:pt x="6783135" y="1421895"/>
                  <a:pt x="6717680" y="1318283"/>
                  <a:pt x="6772275" y="1400175"/>
                </a:cubicBezTo>
                <a:cubicBezTo>
                  <a:pt x="6775293" y="1427337"/>
                  <a:pt x="6775368" y="1482560"/>
                  <a:pt x="6791325" y="1514475"/>
                </a:cubicBezTo>
                <a:cubicBezTo>
                  <a:pt x="6793333" y="1518491"/>
                  <a:pt x="6797675" y="1520825"/>
                  <a:pt x="6800850" y="152400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0" name="Grafik 9" descr="Regn">
            <a:extLst>
              <a:ext uri="{FF2B5EF4-FFF2-40B4-BE49-F238E27FC236}">
                <a16:creationId xmlns:a16="http://schemas.microsoft.com/office/drawing/2014/main" id="{1FE12A0D-8C82-4868-AEA4-65CDB590E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9742" y="2431276"/>
            <a:ext cx="1068648" cy="1068648"/>
          </a:xfrm>
          <a:prstGeom prst="rect">
            <a:avLst/>
          </a:prstGeom>
        </p:spPr>
      </p:pic>
      <p:pic>
        <p:nvPicPr>
          <p:cNvPr id="24" name="Grafik 23" descr="Sol">
            <a:extLst>
              <a:ext uri="{FF2B5EF4-FFF2-40B4-BE49-F238E27FC236}">
                <a16:creationId xmlns:a16="http://schemas.microsoft.com/office/drawing/2014/main" id="{6A81707E-0556-4772-990F-4F16D4627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93152" y="1113303"/>
            <a:ext cx="1068649" cy="1068649"/>
          </a:xfrm>
          <a:prstGeom prst="rect">
            <a:avLst/>
          </a:prstGeom>
        </p:spPr>
      </p:pic>
      <p:pic>
        <p:nvPicPr>
          <p:cNvPr id="9" name="Grafik 8" descr="Regn">
            <a:extLst>
              <a:ext uri="{FF2B5EF4-FFF2-40B4-BE49-F238E27FC236}">
                <a16:creationId xmlns:a16="http://schemas.microsoft.com/office/drawing/2014/main" id="{A8772AE5-F900-4E4E-AB18-28DC6230F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54015" y="2481164"/>
            <a:ext cx="1068648" cy="1068648"/>
          </a:xfrm>
          <a:prstGeom prst="rect">
            <a:avLst/>
          </a:prstGeom>
        </p:spPr>
      </p:pic>
      <p:sp>
        <p:nvSpPr>
          <p:cNvPr id="33" name="Titel 32">
            <a:extLst>
              <a:ext uri="{FF2B5EF4-FFF2-40B4-BE49-F238E27FC236}">
                <a16:creationId xmlns:a16="http://schemas.microsoft.com/office/drawing/2014/main" id="{10E16F35-4627-416F-91A0-62047BD4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Vandets kredsløb – tre sfærer </a:t>
            </a:r>
          </a:p>
        </p:txBody>
      </p:sp>
      <p:sp>
        <p:nvSpPr>
          <p:cNvPr id="34" name="Pil: bøjet til venstre 33">
            <a:extLst>
              <a:ext uri="{FF2B5EF4-FFF2-40B4-BE49-F238E27FC236}">
                <a16:creationId xmlns:a16="http://schemas.microsoft.com/office/drawing/2014/main" id="{D7B0C8FE-064E-4626-8BA8-81B5D6C95AF3}"/>
              </a:ext>
            </a:extLst>
          </p:cNvPr>
          <p:cNvSpPr/>
          <p:nvPr/>
        </p:nvSpPr>
        <p:spPr>
          <a:xfrm rot="16425666">
            <a:off x="5747230" y="350332"/>
            <a:ext cx="1039130" cy="3489290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5" name="Pil: bøjet til venstre 34">
            <a:extLst>
              <a:ext uri="{FF2B5EF4-FFF2-40B4-BE49-F238E27FC236}">
                <a16:creationId xmlns:a16="http://schemas.microsoft.com/office/drawing/2014/main" id="{2A4983AF-FDDE-4C58-97E5-CEBE9CCB5135}"/>
              </a:ext>
            </a:extLst>
          </p:cNvPr>
          <p:cNvSpPr/>
          <p:nvPr/>
        </p:nvSpPr>
        <p:spPr>
          <a:xfrm rot="5400000">
            <a:off x="5586881" y="3476494"/>
            <a:ext cx="1039130" cy="3489290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7A86B64-2731-0520-5062-B4B6E2A1DAF9}"/>
              </a:ext>
            </a:extLst>
          </p:cNvPr>
          <p:cNvSpPr txBox="1"/>
          <p:nvPr/>
        </p:nvSpPr>
        <p:spPr>
          <a:xfrm>
            <a:off x="3737421" y="4266397"/>
            <a:ext cx="144943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Hydrosfæren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89C61B1-3345-750F-F195-4DC7C6DEF468}"/>
              </a:ext>
            </a:extLst>
          </p:cNvPr>
          <p:cNvSpPr txBox="1"/>
          <p:nvPr/>
        </p:nvSpPr>
        <p:spPr>
          <a:xfrm>
            <a:off x="5355290" y="3015488"/>
            <a:ext cx="13939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Atmosfæren</a:t>
            </a:r>
            <a:r>
              <a:rPr lang="da-DK" dirty="0"/>
              <a:t>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1EC10A7-6997-774B-0D49-CC1FA5BA8C86}"/>
              </a:ext>
            </a:extLst>
          </p:cNvPr>
          <p:cNvSpPr txBox="1"/>
          <p:nvPr/>
        </p:nvSpPr>
        <p:spPr>
          <a:xfrm>
            <a:off x="6576518" y="4266397"/>
            <a:ext cx="1354994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chemeClr val="bg1"/>
                </a:solidFill>
              </a:rPr>
              <a:t>Lithosfæren</a:t>
            </a:r>
            <a:endParaRPr lang="da-DK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800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mbinationstegning: figur 1">
            <a:extLst>
              <a:ext uri="{FF2B5EF4-FFF2-40B4-BE49-F238E27FC236}">
                <a16:creationId xmlns:a16="http://schemas.microsoft.com/office/drawing/2014/main" id="{62702258-1E85-4323-A31A-7D0E3EF1195E}"/>
              </a:ext>
            </a:extLst>
          </p:cNvPr>
          <p:cNvSpPr/>
          <p:nvPr/>
        </p:nvSpPr>
        <p:spPr>
          <a:xfrm>
            <a:off x="3955269" y="4773415"/>
            <a:ext cx="1864519" cy="50454"/>
          </a:xfrm>
          <a:custGeom>
            <a:avLst/>
            <a:gdLst>
              <a:gd name="connsiteX0" fmla="*/ 0 w 2486025"/>
              <a:gd name="connsiteY0" fmla="*/ 9594 h 67272"/>
              <a:gd name="connsiteX1" fmla="*/ 47625 w 2486025"/>
              <a:gd name="connsiteY1" fmla="*/ 28644 h 67272"/>
              <a:gd name="connsiteX2" fmla="*/ 104775 w 2486025"/>
              <a:gd name="connsiteY2" fmla="*/ 9594 h 67272"/>
              <a:gd name="connsiteX3" fmla="*/ 228600 w 2486025"/>
              <a:gd name="connsiteY3" fmla="*/ 57219 h 67272"/>
              <a:gd name="connsiteX4" fmla="*/ 285750 w 2486025"/>
              <a:gd name="connsiteY4" fmla="*/ 28644 h 67272"/>
              <a:gd name="connsiteX5" fmla="*/ 342900 w 2486025"/>
              <a:gd name="connsiteY5" fmla="*/ 47694 h 67272"/>
              <a:gd name="connsiteX6" fmla="*/ 371475 w 2486025"/>
              <a:gd name="connsiteY6" fmla="*/ 57219 h 67272"/>
              <a:gd name="connsiteX7" fmla="*/ 438150 w 2486025"/>
              <a:gd name="connsiteY7" fmla="*/ 47694 h 67272"/>
              <a:gd name="connsiteX8" fmla="*/ 466725 w 2486025"/>
              <a:gd name="connsiteY8" fmla="*/ 28644 h 67272"/>
              <a:gd name="connsiteX9" fmla="*/ 523875 w 2486025"/>
              <a:gd name="connsiteY9" fmla="*/ 57219 h 67272"/>
              <a:gd name="connsiteX10" fmla="*/ 552450 w 2486025"/>
              <a:gd name="connsiteY10" fmla="*/ 66744 h 67272"/>
              <a:gd name="connsiteX11" fmla="*/ 657225 w 2486025"/>
              <a:gd name="connsiteY11" fmla="*/ 57219 h 67272"/>
              <a:gd name="connsiteX12" fmla="*/ 752475 w 2486025"/>
              <a:gd name="connsiteY12" fmla="*/ 47694 h 67272"/>
              <a:gd name="connsiteX13" fmla="*/ 781050 w 2486025"/>
              <a:gd name="connsiteY13" fmla="*/ 57219 h 67272"/>
              <a:gd name="connsiteX14" fmla="*/ 838200 w 2486025"/>
              <a:gd name="connsiteY14" fmla="*/ 47694 h 67272"/>
              <a:gd name="connsiteX15" fmla="*/ 895350 w 2486025"/>
              <a:gd name="connsiteY15" fmla="*/ 9594 h 67272"/>
              <a:gd name="connsiteX16" fmla="*/ 923925 w 2486025"/>
              <a:gd name="connsiteY16" fmla="*/ 69 h 67272"/>
              <a:gd name="connsiteX17" fmla="*/ 962025 w 2486025"/>
              <a:gd name="connsiteY17" fmla="*/ 9594 h 67272"/>
              <a:gd name="connsiteX18" fmla="*/ 1057275 w 2486025"/>
              <a:gd name="connsiteY18" fmla="*/ 38169 h 67272"/>
              <a:gd name="connsiteX19" fmla="*/ 1123950 w 2486025"/>
              <a:gd name="connsiteY19" fmla="*/ 28644 h 67272"/>
              <a:gd name="connsiteX20" fmla="*/ 1181100 w 2486025"/>
              <a:gd name="connsiteY20" fmla="*/ 9594 h 67272"/>
              <a:gd name="connsiteX21" fmla="*/ 1219200 w 2486025"/>
              <a:gd name="connsiteY21" fmla="*/ 19119 h 67272"/>
              <a:gd name="connsiteX22" fmla="*/ 1247775 w 2486025"/>
              <a:gd name="connsiteY22" fmla="*/ 28644 h 67272"/>
              <a:gd name="connsiteX23" fmla="*/ 1323975 w 2486025"/>
              <a:gd name="connsiteY23" fmla="*/ 19119 h 67272"/>
              <a:gd name="connsiteX24" fmla="*/ 1438275 w 2486025"/>
              <a:gd name="connsiteY24" fmla="*/ 19119 h 67272"/>
              <a:gd name="connsiteX25" fmla="*/ 1543050 w 2486025"/>
              <a:gd name="connsiteY25" fmla="*/ 28644 h 67272"/>
              <a:gd name="connsiteX26" fmla="*/ 1695450 w 2486025"/>
              <a:gd name="connsiteY26" fmla="*/ 28644 h 67272"/>
              <a:gd name="connsiteX27" fmla="*/ 1724025 w 2486025"/>
              <a:gd name="connsiteY27" fmla="*/ 19119 h 67272"/>
              <a:gd name="connsiteX28" fmla="*/ 1838325 w 2486025"/>
              <a:gd name="connsiteY28" fmla="*/ 9594 h 67272"/>
              <a:gd name="connsiteX29" fmla="*/ 2028825 w 2486025"/>
              <a:gd name="connsiteY29" fmla="*/ 19119 h 67272"/>
              <a:gd name="connsiteX30" fmla="*/ 2057400 w 2486025"/>
              <a:gd name="connsiteY30" fmla="*/ 28644 h 67272"/>
              <a:gd name="connsiteX31" fmla="*/ 2133600 w 2486025"/>
              <a:gd name="connsiteY31" fmla="*/ 19119 h 67272"/>
              <a:gd name="connsiteX32" fmla="*/ 2247900 w 2486025"/>
              <a:gd name="connsiteY32" fmla="*/ 9594 h 67272"/>
              <a:gd name="connsiteX33" fmla="*/ 2276475 w 2486025"/>
              <a:gd name="connsiteY33" fmla="*/ 28644 h 67272"/>
              <a:gd name="connsiteX34" fmla="*/ 2314575 w 2486025"/>
              <a:gd name="connsiteY34" fmla="*/ 38169 h 67272"/>
              <a:gd name="connsiteX35" fmla="*/ 2343150 w 2486025"/>
              <a:gd name="connsiteY35" fmla="*/ 47694 h 67272"/>
              <a:gd name="connsiteX36" fmla="*/ 2409825 w 2486025"/>
              <a:gd name="connsiteY36" fmla="*/ 38169 h 67272"/>
              <a:gd name="connsiteX37" fmla="*/ 2486025 w 2486025"/>
              <a:gd name="connsiteY37" fmla="*/ 19119 h 6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86025" h="67272">
                <a:moveTo>
                  <a:pt x="0" y="9594"/>
                </a:moveTo>
                <a:cubicBezTo>
                  <a:pt x="15875" y="15944"/>
                  <a:pt x="30527" y="28644"/>
                  <a:pt x="47625" y="28644"/>
                </a:cubicBezTo>
                <a:cubicBezTo>
                  <a:pt x="67705" y="28644"/>
                  <a:pt x="104775" y="9594"/>
                  <a:pt x="104775" y="9594"/>
                </a:cubicBezTo>
                <a:cubicBezTo>
                  <a:pt x="177800" y="82619"/>
                  <a:pt x="135255" y="70554"/>
                  <a:pt x="228600" y="57219"/>
                </a:cubicBezTo>
                <a:cubicBezTo>
                  <a:pt x="239836" y="49728"/>
                  <a:pt x="268849" y="26766"/>
                  <a:pt x="285750" y="28644"/>
                </a:cubicBezTo>
                <a:cubicBezTo>
                  <a:pt x="305708" y="30862"/>
                  <a:pt x="323850" y="41344"/>
                  <a:pt x="342900" y="47694"/>
                </a:cubicBezTo>
                <a:lnTo>
                  <a:pt x="371475" y="57219"/>
                </a:lnTo>
                <a:cubicBezTo>
                  <a:pt x="393700" y="54044"/>
                  <a:pt x="416646" y="54145"/>
                  <a:pt x="438150" y="47694"/>
                </a:cubicBezTo>
                <a:cubicBezTo>
                  <a:pt x="449115" y="44405"/>
                  <a:pt x="455433" y="30526"/>
                  <a:pt x="466725" y="28644"/>
                </a:cubicBezTo>
                <a:cubicBezTo>
                  <a:pt x="484681" y="25651"/>
                  <a:pt x="511436" y="51000"/>
                  <a:pt x="523875" y="57219"/>
                </a:cubicBezTo>
                <a:cubicBezTo>
                  <a:pt x="532855" y="61709"/>
                  <a:pt x="542925" y="63569"/>
                  <a:pt x="552450" y="66744"/>
                </a:cubicBezTo>
                <a:cubicBezTo>
                  <a:pt x="587375" y="63569"/>
                  <a:pt x="622934" y="64567"/>
                  <a:pt x="657225" y="57219"/>
                </a:cubicBezTo>
                <a:cubicBezTo>
                  <a:pt x="764336" y="34267"/>
                  <a:pt x="557079" y="19780"/>
                  <a:pt x="752475" y="47694"/>
                </a:cubicBezTo>
                <a:cubicBezTo>
                  <a:pt x="762000" y="50869"/>
                  <a:pt x="771010" y="57219"/>
                  <a:pt x="781050" y="57219"/>
                </a:cubicBezTo>
                <a:cubicBezTo>
                  <a:pt x="800363" y="57219"/>
                  <a:pt x="820373" y="55122"/>
                  <a:pt x="838200" y="47694"/>
                </a:cubicBezTo>
                <a:cubicBezTo>
                  <a:pt x="859334" y="38888"/>
                  <a:pt x="873630" y="16834"/>
                  <a:pt x="895350" y="9594"/>
                </a:cubicBezTo>
                <a:lnTo>
                  <a:pt x="923925" y="69"/>
                </a:lnTo>
                <a:cubicBezTo>
                  <a:pt x="936625" y="3244"/>
                  <a:pt x="949486" y="5832"/>
                  <a:pt x="962025" y="9594"/>
                </a:cubicBezTo>
                <a:cubicBezTo>
                  <a:pt x="1077973" y="44379"/>
                  <a:pt x="969458" y="16215"/>
                  <a:pt x="1057275" y="38169"/>
                </a:cubicBezTo>
                <a:cubicBezTo>
                  <a:pt x="1079500" y="34994"/>
                  <a:pt x="1102074" y="33692"/>
                  <a:pt x="1123950" y="28644"/>
                </a:cubicBezTo>
                <a:cubicBezTo>
                  <a:pt x="1143516" y="24129"/>
                  <a:pt x="1181100" y="9594"/>
                  <a:pt x="1181100" y="9594"/>
                </a:cubicBezTo>
                <a:cubicBezTo>
                  <a:pt x="1193800" y="12769"/>
                  <a:pt x="1206613" y="15523"/>
                  <a:pt x="1219200" y="19119"/>
                </a:cubicBezTo>
                <a:cubicBezTo>
                  <a:pt x="1228854" y="21877"/>
                  <a:pt x="1237735" y="28644"/>
                  <a:pt x="1247775" y="28644"/>
                </a:cubicBezTo>
                <a:cubicBezTo>
                  <a:pt x="1273373" y="28644"/>
                  <a:pt x="1298575" y="22294"/>
                  <a:pt x="1323975" y="19119"/>
                </a:cubicBezTo>
                <a:cubicBezTo>
                  <a:pt x="1380682" y="217"/>
                  <a:pt x="1340117" y="9303"/>
                  <a:pt x="1438275" y="19119"/>
                </a:cubicBezTo>
                <a:lnTo>
                  <a:pt x="1543050" y="28644"/>
                </a:lnTo>
                <a:cubicBezTo>
                  <a:pt x="1607493" y="50125"/>
                  <a:pt x="1575653" y="43619"/>
                  <a:pt x="1695450" y="28644"/>
                </a:cubicBezTo>
                <a:cubicBezTo>
                  <a:pt x="1705413" y="27399"/>
                  <a:pt x="1714073" y="20446"/>
                  <a:pt x="1724025" y="19119"/>
                </a:cubicBezTo>
                <a:cubicBezTo>
                  <a:pt x="1761922" y="14066"/>
                  <a:pt x="1800225" y="12769"/>
                  <a:pt x="1838325" y="9594"/>
                </a:cubicBezTo>
                <a:cubicBezTo>
                  <a:pt x="1901825" y="12769"/>
                  <a:pt x="1965485" y="13611"/>
                  <a:pt x="2028825" y="19119"/>
                </a:cubicBezTo>
                <a:cubicBezTo>
                  <a:pt x="2038827" y="19989"/>
                  <a:pt x="2047360" y="28644"/>
                  <a:pt x="2057400" y="28644"/>
                </a:cubicBezTo>
                <a:cubicBezTo>
                  <a:pt x="2082998" y="28644"/>
                  <a:pt x="2108200" y="22294"/>
                  <a:pt x="2133600" y="19119"/>
                </a:cubicBezTo>
                <a:cubicBezTo>
                  <a:pt x="2209072" y="-6038"/>
                  <a:pt x="2170943" y="-3232"/>
                  <a:pt x="2247900" y="9594"/>
                </a:cubicBezTo>
                <a:cubicBezTo>
                  <a:pt x="2257425" y="15944"/>
                  <a:pt x="2265953" y="24135"/>
                  <a:pt x="2276475" y="28644"/>
                </a:cubicBezTo>
                <a:cubicBezTo>
                  <a:pt x="2288507" y="33801"/>
                  <a:pt x="2301988" y="34573"/>
                  <a:pt x="2314575" y="38169"/>
                </a:cubicBezTo>
                <a:cubicBezTo>
                  <a:pt x="2324229" y="40927"/>
                  <a:pt x="2333625" y="44519"/>
                  <a:pt x="2343150" y="47694"/>
                </a:cubicBezTo>
                <a:cubicBezTo>
                  <a:pt x="2365375" y="44519"/>
                  <a:pt x="2387949" y="43217"/>
                  <a:pt x="2409825" y="38169"/>
                </a:cubicBezTo>
                <a:cubicBezTo>
                  <a:pt x="2501077" y="17111"/>
                  <a:pt x="2438016" y="19119"/>
                  <a:pt x="2486025" y="19119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9AE1E522-6A2C-4D6E-BD32-7DCDBA267E78}"/>
              </a:ext>
            </a:extLst>
          </p:cNvPr>
          <p:cNvSpPr/>
          <p:nvPr/>
        </p:nvSpPr>
        <p:spPr>
          <a:xfrm>
            <a:off x="4040992" y="3637610"/>
            <a:ext cx="5100638" cy="1557338"/>
          </a:xfrm>
          <a:custGeom>
            <a:avLst/>
            <a:gdLst>
              <a:gd name="connsiteX0" fmla="*/ 0 w 6800850"/>
              <a:gd name="connsiteY0" fmla="*/ 2066925 h 2076450"/>
              <a:gd name="connsiteX1" fmla="*/ 57150 w 6800850"/>
              <a:gd name="connsiteY1" fmla="*/ 2076450 h 2076450"/>
              <a:gd name="connsiteX2" fmla="*/ 1609725 w 6800850"/>
              <a:gd name="connsiteY2" fmla="*/ 2066925 h 2076450"/>
              <a:gd name="connsiteX3" fmla="*/ 1724025 w 6800850"/>
              <a:gd name="connsiteY3" fmla="*/ 2038350 h 2076450"/>
              <a:gd name="connsiteX4" fmla="*/ 1752600 w 6800850"/>
              <a:gd name="connsiteY4" fmla="*/ 2028825 h 2076450"/>
              <a:gd name="connsiteX5" fmla="*/ 1781175 w 6800850"/>
              <a:gd name="connsiteY5" fmla="*/ 2019300 h 2076450"/>
              <a:gd name="connsiteX6" fmla="*/ 1838325 w 6800850"/>
              <a:gd name="connsiteY6" fmla="*/ 1981200 h 2076450"/>
              <a:gd name="connsiteX7" fmla="*/ 1924050 w 6800850"/>
              <a:gd name="connsiteY7" fmla="*/ 1933575 h 2076450"/>
              <a:gd name="connsiteX8" fmla="*/ 1952625 w 6800850"/>
              <a:gd name="connsiteY8" fmla="*/ 1914525 h 2076450"/>
              <a:gd name="connsiteX9" fmla="*/ 1981200 w 6800850"/>
              <a:gd name="connsiteY9" fmla="*/ 1895475 h 2076450"/>
              <a:gd name="connsiteX10" fmla="*/ 2009775 w 6800850"/>
              <a:gd name="connsiteY10" fmla="*/ 1866900 h 2076450"/>
              <a:gd name="connsiteX11" fmla="*/ 2066925 w 6800850"/>
              <a:gd name="connsiteY11" fmla="*/ 1828800 h 2076450"/>
              <a:gd name="connsiteX12" fmla="*/ 2124075 w 6800850"/>
              <a:gd name="connsiteY12" fmla="*/ 1771650 h 2076450"/>
              <a:gd name="connsiteX13" fmla="*/ 2190750 w 6800850"/>
              <a:gd name="connsiteY13" fmla="*/ 1695450 h 2076450"/>
              <a:gd name="connsiteX14" fmla="*/ 2209800 w 6800850"/>
              <a:gd name="connsiteY14" fmla="*/ 1666875 h 2076450"/>
              <a:gd name="connsiteX15" fmla="*/ 2266950 w 6800850"/>
              <a:gd name="connsiteY15" fmla="*/ 1628775 h 2076450"/>
              <a:gd name="connsiteX16" fmla="*/ 2295525 w 6800850"/>
              <a:gd name="connsiteY16" fmla="*/ 1609725 h 2076450"/>
              <a:gd name="connsiteX17" fmla="*/ 2381250 w 6800850"/>
              <a:gd name="connsiteY17" fmla="*/ 1543050 h 2076450"/>
              <a:gd name="connsiteX18" fmla="*/ 2409825 w 6800850"/>
              <a:gd name="connsiteY18" fmla="*/ 1524000 h 2076450"/>
              <a:gd name="connsiteX19" fmla="*/ 2438400 w 6800850"/>
              <a:gd name="connsiteY19" fmla="*/ 1514475 h 2076450"/>
              <a:gd name="connsiteX20" fmla="*/ 2466975 w 6800850"/>
              <a:gd name="connsiteY20" fmla="*/ 1495425 h 2076450"/>
              <a:gd name="connsiteX21" fmla="*/ 2524125 w 6800850"/>
              <a:gd name="connsiteY21" fmla="*/ 1476375 h 2076450"/>
              <a:gd name="connsiteX22" fmla="*/ 2590800 w 6800850"/>
              <a:gd name="connsiteY22" fmla="*/ 1447800 h 2076450"/>
              <a:gd name="connsiteX23" fmla="*/ 2743200 w 6800850"/>
              <a:gd name="connsiteY23" fmla="*/ 1438275 h 2076450"/>
              <a:gd name="connsiteX24" fmla="*/ 3114675 w 6800850"/>
              <a:gd name="connsiteY24" fmla="*/ 1419225 h 2076450"/>
              <a:gd name="connsiteX25" fmla="*/ 3429000 w 6800850"/>
              <a:gd name="connsiteY25" fmla="*/ 1400175 h 2076450"/>
              <a:gd name="connsiteX26" fmla="*/ 3543300 w 6800850"/>
              <a:gd name="connsiteY26" fmla="*/ 1381125 h 2076450"/>
              <a:gd name="connsiteX27" fmla="*/ 3600450 w 6800850"/>
              <a:gd name="connsiteY27" fmla="*/ 1371600 h 2076450"/>
              <a:gd name="connsiteX28" fmla="*/ 3657600 w 6800850"/>
              <a:gd name="connsiteY28" fmla="*/ 1362075 h 2076450"/>
              <a:gd name="connsiteX29" fmla="*/ 3686175 w 6800850"/>
              <a:gd name="connsiteY29" fmla="*/ 1352550 h 2076450"/>
              <a:gd name="connsiteX30" fmla="*/ 3714750 w 6800850"/>
              <a:gd name="connsiteY30" fmla="*/ 1323975 h 2076450"/>
              <a:gd name="connsiteX31" fmla="*/ 3733800 w 6800850"/>
              <a:gd name="connsiteY31" fmla="*/ 1295400 h 2076450"/>
              <a:gd name="connsiteX32" fmla="*/ 3762375 w 6800850"/>
              <a:gd name="connsiteY32" fmla="*/ 1276350 h 2076450"/>
              <a:gd name="connsiteX33" fmla="*/ 3800475 w 6800850"/>
              <a:gd name="connsiteY33" fmla="*/ 1219200 h 2076450"/>
              <a:gd name="connsiteX34" fmla="*/ 3876675 w 6800850"/>
              <a:gd name="connsiteY34" fmla="*/ 1133475 h 2076450"/>
              <a:gd name="connsiteX35" fmla="*/ 3933825 w 6800850"/>
              <a:gd name="connsiteY35" fmla="*/ 1095375 h 2076450"/>
              <a:gd name="connsiteX36" fmla="*/ 4019550 w 6800850"/>
              <a:gd name="connsiteY36" fmla="*/ 1066800 h 2076450"/>
              <a:gd name="connsiteX37" fmla="*/ 4048125 w 6800850"/>
              <a:gd name="connsiteY37" fmla="*/ 1057275 h 2076450"/>
              <a:gd name="connsiteX38" fmla="*/ 4076700 w 6800850"/>
              <a:gd name="connsiteY38" fmla="*/ 1047750 h 2076450"/>
              <a:gd name="connsiteX39" fmla="*/ 4210050 w 6800850"/>
              <a:gd name="connsiteY39" fmla="*/ 1009650 h 2076450"/>
              <a:gd name="connsiteX40" fmla="*/ 4248150 w 6800850"/>
              <a:gd name="connsiteY40" fmla="*/ 990600 h 2076450"/>
              <a:gd name="connsiteX41" fmla="*/ 4276725 w 6800850"/>
              <a:gd name="connsiteY41" fmla="*/ 981075 h 2076450"/>
              <a:gd name="connsiteX42" fmla="*/ 4333875 w 6800850"/>
              <a:gd name="connsiteY42" fmla="*/ 952500 h 2076450"/>
              <a:gd name="connsiteX43" fmla="*/ 4362450 w 6800850"/>
              <a:gd name="connsiteY43" fmla="*/ 923925 h 2076450"/>
              <a:gd name="connsiteX44" fmla="*/ 4419600 w 6800850"/>
              <a:gd name="connsiteY44" fmla="*/ 885825 h 2076450"/>
              <a:gd name="connsiteX45" fmla="*/ 4448175 w 6800850"/>
              <a:gd name="connsiteY45" fmla="*/ 857250 h 2076450"/>
              <a:gd name="connsiteX46" fmla="*/ 4505325 w 6800850"/>
              <a:gd name="connsiteY46" fmla="*/ 819150 h 2076450"/>
              <a:gd name="connsiteX47" fmla="*/ 4562475 w 6800850"/>
              <a:gd name="connsiteY47" fmla="*/ 762000 h 2076450"/>
              <a:gd name="connsiteX48" fmla="*/ 4610100 w 6800850"/>
              <a:gd name="connsiteY48" fmla="*/ 704850 h 2076450"/>
              <a:gd name="connsiteX49" fmla="*/ 4619625 w 6800850"/>
              <a:gd name="connsiteY49" fmla="*/ 676275 h 2076450"/>
              <a:gd name="connsiteX50" fmla="*/ 4657725 w 6800850"/>
              <a:gd name="connsiteY50" fmla="*/ 619125 h 2076450"/>
              <a:gd name="connsiteX51" fmla="*/ 4695825 w 6800850"/>
              <a:gd name="connsiteY51" fmla="*/ 504825 h 2076450"/>
              <a:gd name="connsiteX52" fmla="*/ 4705350 w 6800850"/>
              <a:gd name="connsiteY52" fmla="*/ 476250 h 2076450"/>
              <a:gd name="connsiteX53" fmla="*/ 4714875 w 6800850"/>
              <a:gd name="connsiteY53" fmla="*/ 447675 h 2076450"/>
              <a:gd name="connsiteX54" fmla="*/ 4752975 w 6800850"/>
              <a:gd name="connsiteY54" fmla="*/ 390525 h 2076450"/>
              <a:gd name="connsiteX55" fmla="*/ 4772025 w 6800850"/>
              <a:gd name="connsiteY55" fmla="*/ 361950 h 2076450"/>
              <a:gd name="connsiteX56" fmla="*/ 4829175 w 6800850"/>
              <a:gd name="connsiteY56" fmla="*/ 323850 h 2076450"/>
              <a:gd name="connsiteX57" fmla="*/ 4857750 w 6800850"/>
              <a:gd name="connsiteY57" fmla="*/ 304800 h 2076450"/>
              <a:gd name="connsiteX58" fmla="*/ 4924425 w 6800850"/>
              <a:gd name="connsiteY58" fmla="*/ 285750 h 2076450"/>
              <a:gd name="connsiteX59" fmla="*/ 4981575 w 6800850"/>
              <a:gd name="connsiteY59" fmla="*/ 257175 h 2076450"/>
              <a:gd name="connsiteX60" fmla="*/ 5038725 w 6800850"/>
              <a:gd name="connsiteY60" fmla="*/ 219075 h 2076450"/>
              <a:gd name="connsiteX61" fmla="*/ 5067300 w 6800850"/>
              <a:gd name="connsiteY61" fmla="*/ 200025 h 2076450"/>
              <a:gd name="connsiteX62" fmla="*/ 5095875 w 6800850"/>
              <a:gd name="connsiteY62" fmla="*/ 180975 h 2076450"/>
              <a:gd name="connsiteX63" fmla="*/ 5124450 w 6800850"/>
              <a:gd name="connsiteY63" fmla="*/ 152400 h 2076450"/>
              <a:gd name="connsiteX64" fmla="*/ 5143500 w 6800850"/>
              <a:gd name="connsiteY64" fmla="*/ 123825 h 2076450"/>
              <a:gd name="connsiteX65" fmla="*/ 5200650 w 6800850"/>
              <a:gd name="connsiteY65" fmla="*/ 76200 h 2076450"/>
              <a:gd name="connsiteX66" fmla="*/ 5229225 w 6800850"/>
              <a:gd name="connsiteY66" fmla="*/ 66675 h 2076450"/>
              <a:gd name="connsiteX67" fmla="*/ 5381625 w 6800850"/>
              <a:gd name="connsiteY67" fmla="*/ 47625 h 2076450"/>
              <a:gd name="connsiteX68" fmla="*/ 5448300 w 6800850"/>
              <a:gd name="connsiteY68" fmla="*/ 28575 h 2076450"/>
              <a:gd name="connsiteX69" fmla="*/ 5476875 w 6800850"/>
              <a:gd name="connsiteY69" fmla="*/ 0 h 2076450"/>
              <a:gd name="connsiteX70" fmla="*/ 5572125 w 6800850"/>
              <a:gd name="connsiteY70" fmla="*/ 9525 h 2076450"/>
              <a:gd name="connsiteX71" fmla="*/ 5600700 w 6800850"/>
              <a:gd name="connsiteY71" fmla="*/ 19050 h 2076450"/>
              <a:gd name="connsiteX72" fmla="*/ 5657850 w 6800850"/>
              <a:gd name="connsiteY72" fmla="*/ 76200 h 2076450"/>
              <a:gd name="connsiteX73" fmla="*/ 5686425 w 6800850"/>
              <a:gd name="connsiteY73" fmla="*/ 85725 h 2076450"/>
              <a:gd name="connsiteX74" fmla="*/ 5743575 w 6800850"/>
              <a:gd name="connsiteY74" fmla="*/ 133350 h 2076450"/>
              <a:gd name="connsiteX75" fmla="*/ 5762625 w 6800850"/>
              <a:gd name="connsiteY75" fmla="*/ 190500 h 2076450"/>
              <a:gd name="connsiteX76" fmla="*/ 5781675 w 6800850"/>
              <a:gd name="connsiteY76" fmla="*/ 219075 h 2076450"/>
              <a:gd name="connsiteX77" fmla="*/ 5800725 w 6800850"/>
              <a:gd name="connsiteY77" fmla="*/ 285750 h 2076450"/>
              <a:gd name="connsiteX78" fmla="*/ 5810250 w 6800850"/>
              <a:gd name="connsiteY78" fmla="*/ 314325 h 2076450"/>
              <a:gd name="connsiteX79" fmla="*/ 5829300 w 6800850"/>
              <a:gd name="connsiteY79" fmla="*/ 342900 h 2076450"/>
              <a:gd name="connsiteX80" fmla="*/ 5838825 w 6800850"/>
              <a:gd name="connsiteY80" fmla="*/ 371475 h 2076450"/>
              <a:gd name="connsiteX81" fmla="*/ 5867400 w 6800850"/>
              <a:gd name="connsiteY81" fmla="*/ 390525 h 2076450"/>
              <a:gd name="connsiteX82" fmla="*/ 5905500 w 6800850"/>
              <a:gd name="connsiteY82" fmla="*/ 447675 h 2076450"/>
              <a:gd name="connsiteX83" fmla="*/ 5924550 w 6800850"/>
              <a:gd name="connsiteY83" fmla="*/ 476250 h 2076450"/>
              <a:gd name="connsiteX84" fmla="*/ 5934075 w 6800850"/>
              <a:gd name="connsiteY84" fmla="*/ 504825 h 2076450"/>
              <a:gd name="connsiteX85" fmla="*/ 5972175 w 6800850"/>
              <a:gd name="connsiteY85" fmla="*/ 561975 h 2076450"/>
              <a:gd name="connsiteX86" fmla="*/ 5981700 w 6800850"/>
              <a:gd name="connsiteY86" fmla="*/ 590550 h 2076450"/>
              <a:gd name="connsiteX87" fmla="*/ 6019800 w 6800850"/>
              <a:gd name="connsiteY87" fmla="*/ 647700 h 2076450"/>
              <a:gd name="connsiteX88" fmla="*/ 6057900 w 6800850"/>
              <a:gd name="connsiteY88" fmla="*/ 704850 h 2076450"/>
              <a:gd name="connsiteX89" fmla="*/ 6076950 w 6800850"/>
              <a:gd name="connsiteY89" fmla="*/ 733425 h 2076450"/>
              <a:gd name="connsiteX90" fmla="*/ 6134100 w 6800850"/>
              <a:gd name="connsiteY90" fmla="*/ 847725 h 2076450"/>
              <a:gd name="connsiteX91" fmla="*/ 6162675 w 6800850"/>
              <a:gd name="connsiteY91" fmla="*/ 876300 h 2076450"/>
              <a:gd name="connsiteX92" fmla="*/ 6219825 w 6800850"/>
              <a:gd name="connsiteY92" fmla="*/ 914400 h 2076450"/>
              <a:gd name="connsiteX93" fmla="*/ 6276975 w 6800850"/>
              <a:gd name="connsiteY93" fmla="*/ 952500 h 2076450"/>
              <a:gd name="connsiteX94" fmla="*/ 6334125 w 6800850"/>
              <a:gd name="connsiteY94" fmla="*/ 990600 h 2076450"/>
              <a:gd name="connsiteX95" fmla="*/ 6362700 w 6800850"/>
              <a:gd name="connsiteY95" fmla="*/ 1009650 h 2076450"/>
              <a:gd name="connsiteX96" fmla="*/ 6438900 w 6800850"/>
              <a:gd name="connsiteY96" fmla="*/ 1095375 h 2076450"/>
              <a:gd name="connsiteX97" fmla="*/ 6486525 w 6800850"/>
              <a:gd name="connsiteY97" fmla="*/ 1143000 h 2076450"/>
              <a:gd name="connsiteX98" fmla="*/ 6505575 w 6800850"/>
              <a:gd name="connsiteY98" fmla="*/ 1171575 h 2076450"/>
              <a:gd name="connsiteX99" fmla="*/ 6534150 w 6800850"/>
              <a:gd name="connsiteY99" fmla="*/ 1200150 h 2076450"/>
              <a:gd name="connsiteX100" fmla="*/ 6543675 w 6800850"/>
              <a:gd name="connsiteY100" fmla="*/ 1228725 h 2076450"/>
              <a:gd name="connsiteX101" fmla="*/ 6581775 w 6800850"/>
              <a:gd name="connsiteY101" fmla="*/ 1285875 h 2076450"/>
              <a:gd name="connsiteX102" fmla="*/ 6619875 w 6800850"/>
              <a:gd name="connsiteY102" fmla="*/ 1295400 h 2076450"/>
              <a:gd name="connsiteX103" fmla="*/ 6648450 w 6800850"/>
              <a:gd name="connsiteY103" fmla="*/ 1304925 h 2076450"/>
              <a:gd name="connsiteX104" fmla="*/ 6724650 w 6800850"/>
              <a:gd name="connsiteY104" fmla="*/ 1314450 h 2076450"/>
              <a:gd name="connsiteX105" fmla="*/ 6743700 w 6800850"/>
              <a:gd name="connsiteY105" fmla="*/ 1343025 h 2076450"/>
              <a:gd name="connsiteX106" fmla="*/ 6772275 w 6800850"/>
              <a:gd name="connsiteY106" fmla="*/ 1400175 h 2076450"/>
              <a:gd name="connsiteX107" fmla="*/ 6791325 w 6800850"/>
              <a:gd name="connsiteY107" fmla="*/ 1514475 h 2076450"/>
              <a:gd name="connsiteX108" fmla="*/ 6800850 w 6800850"/>
              <a:gd name="connsiteY108" fmla="*/ 152400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6800850" h="2076450">
                <a:moveTo>
                  <a:pt x="0" y="2066925"/>
                </a:moveTo>
                <a:cubicBezTo>
                  <a:pt x="19050" y="2070100"/>
                  <a:pt x="37837" y="2076450"/>
                  <a:pt x="57150" y="2076450"/>
                </a:cubicBezTo>
                <a:lnTo>
                  <a:pt x="1609725" y="2066925"/>
                </a:lnTo>
                <a:cubicBezTo>
                  <a:pt x="1649620" y="2066453"/>
                  <a:pt x="1687089" y="2050662"/>
                  <a:pt x="1724025" y="2038350"/>
                </a:cubicBezTo>
                <a:lnTo>
                  <a:pt x="1752600" y="2028825"/>
                </a:lnTo>
                <a:cubicBezTo>
                  <a:pt x="1762125" y="2025650"/>
                  <a:pt x="1772821" y="2024869"/>
                  <a:pt x="1781175" y="2019300"/>
                </a:cubicBezTo>
                <a:cubicBezTo>
                  <a:pt x="1800225" y="2006600"/>
                  <a:pt x="1816605" y="1988440"/>
                  <a:pt x="1838325" y="1981200"/>
                </a:cubicBezTo>
                <a:cubicBezTo>
                  <a:pt x="1888620" y="1964435"/>
                  <a:pt x="1858546" y="1977244"/>
                  <a:pt x="1924050" y="1933575"/>
                </a:cubicBezTo>
                <a:lnTo>
                  <a:pt x="1952625" y="1914525"/>
                </a:lnTo>
                <a:cubicBezTo>
                  <a:pt x="1962150" y="1908175"/>
                  <a:pt x="1973105" y="1903570"/>
                  <a:pt x="1981200" y="1895475"/>
                </a:cubicBezTo>
                <a:cubicBezTo>
                  <a:pt x="1990725" y="1885950"/>
                  <a:pt x="1999142" y="1875170"/>
                  <a:pt x="2009775" y="1866900"/>
                </a:cubicBezTo>
                <a:cubicBezTo>
                  <a:pt x="2027847" y="1852844"/>
                  <a:pt x="2050736" y="1844989"/>
                  <a:pt x="2066925" y="1828800"/>
                </a:cubicBezTo>
                <a:cubicBezTo>
                  <a:pt x="2085975" y="1809750"/>
                  <a:pt x="2109131" y="1794066"/>
                  <a:pt x="2124075" y="1771650"/>
                </a:cubicBezTo>
                <a:cubicBezTo>
                  <a:pt x="2168525" y="1704975"/>
                  <a:pt x="2143125" y="1727200"/>
                  <a:pt x="2190750" y="1695450"/>
                </a:cubicBezTo>
                <a:cubicBezTo>
                  <a:pt x="2197100" y="1685925"/>
                  <a:pt x="2201185" y="1674413"/>
                  <a:pt x="2209800" y="1666875"/>
                </a:cubicBezTo>
                <a:cubicBezTo>
                  <a:pt x="2227030" y="1651798"/>
                  <a:pt x="2247900" y="1641475"/>
                  <a:pt x="2266950" y="1628775"/>
                </a:cubicBezTo>
                <a:cubicBezTo>
                  <a:pt x="2276475" y="1622425"/>
                  <a:pt x="2287430" y="1617820"/>
                  <a:pt x="2295525" y="1609725"/>
                </a:cubicBezTo>
                <a:cubicBezTo>
                  <a:pt x="2340289" y="1564961"/>
                  <a:pt x="2312892" y="1588622"/>
                  <a:pt x="2381250" y="1543050"/>
                </a:cubicBezTo>
                <a:cubicBezTo>
                  <a:pt x="2390775" y="1536700"/>
                  <a:pt x="2398965" y="1527620"/>
                  <a:pt x="2409825" y="1524000"/>
                </a:cubicBezTo>
                <a:cubicBezTo>
                  <a:pt x="2419350" y="1520825"/>
                  <a:pt x="2429420" y="1518965"/>
                  <a:pt x="2438400" y="1514475"/>
                </a:cubicBezTo>
                <a:cubicBezTo>
                  <a:pt x="2448639" y="1509355"/>
                  <a:pt x="2456514" y="1500074"/>
                  <a:pt x="2466975" y="1495425"/>
                </a:cubicBezTo>
                <a:cubicBezTo>
                  <a:pt x="2485325" y="1487270"/>
                  <a:pt x="2507417" y="1487514"/>
                  <a:pt x="2524125" y="1476375"/>
                </a:cubicBezTo>
                <a:cubicBezTo>
                  <a:pt x="2552202" y="1457657"/>
                  <a:pt x="2554619" y="1451418"/>
                  <a:pt x="2590800" y="1447800"/>
                </a:cubicBezTo>
                <a:cubicBezTo>
                  <a:pt x="2641447" y="1442735"/>
                  <a:pt x="2692376" y="1441047"/>
                  <a:pt x="2743200" y="1438275"/>
                </a:cubicBezTo>
                <a:lnTo>
                  <a:pt x="3114675" y="1419225"/>
                </a:lnTo>
                <a:cubicBezTo>
                  <a:pt x="3238195" y="1378052"/>
                  <a:pt x="3090192" y="1424376"/>
                  <a:pt x="3429000" y="1400175"/>
                </a:cubicBezTo>
                <a:cubicBezTo>
                  <a:pt x="3467527" y="1397423"/>
                  <a:pt x="3505200" y="1387475"/>
                  <a:pt x="3543300" y="1381125"/>
                </a:cubicBezTo>
                <a:lnTo>
                  <a:pt x="3600450" y="1371600"/>
                </a:lnTo>
                <a:cubicBezTo>
                  <a:pt x="3619500" y="1368425"/>
                  <a:pt x="3639278" y="1368182"/>
                  <a:pt x="3657600" y="1362075"/>
                </a:cubicBezTo>
                <a:lnTo>
                  <a:pt x="3686175" y="1352550"/>
                </a:lnTo>
                <a:cubicBezTo>
                  <a:pt x="3695700" y="1343025"/>
                  <a:pt x="3706126" y="1334323"/>
                  <a:pt x="3714750" y="1323975"/>
                </a:cubicBezTo>
                <a:cubicBezTo>
                  <a:pt x="3722079" y="1315181"/>
                  <a:pt x="3725705" y="1303495"/>
                  <a:pt x="3733800" y="1295400"/>
                </a:cubicBezTo>
                <a:cubicBezTo>
                  <a:pt x="3741895" y="1287305"/>
                  <a:pt x="3752850" y="1282700"/>
                  <a:pt x="3762375" y="1276350"/>
                </a:cubicBezTo>
                <a:lnTo>
                  <a:pt x="3800475" y="1219200"/>
                </a:lnTo>
                <a:cubicBezTo>
                  <a:pt x="3823380" y="1184843"/>
                  <a:pt x="3837528" y="1159573"/>
                  <a:pt x="3876675" y="1133475"/>
                </a:cubicBezTo>
                <a:cubicBezTo>
                  <a:pt x="3895725" y="1120775"/>
                  <a:pt x="3912105" y="1102615"/>
                  <a:pt x="3933825" y="1095375"/>
                </a:cubicBezTo>
                <a:lnTo>
                  <a:pt x="4019550" y="1066800"/>
                </a:lnTo>
                <a:lnTo>
                  <a:pt x="4048125" y="1057275"/>
                </a:lnTo>
                <a:cubicBezTo>
                  <a:pt x="4057650" y="1054100"/>
                  <a:pt x="4066960" y="1050185"/>
                  <a:pt x="4076700" y="1047750"/>
                </a:cubicBezTo>
                <a:cubicBezTo>
                  <a:pt x="4101115" y="1041646"/>
                  <a:pt x="4182721" y="1023315"/>
                  <a:pt x="4210050" y="1009650"/>
                </a:cubicBezTo>
                <a:cubicBezTo>
                  <a:pt x="4222750" y="1003300"/>
                  <a:pt x="4235099" y="996193"/>
                  <a:pt x="4248150" y="990600"/>
                </a:cubicBezTo>
                <a:cubicBezTo>
                  <a:pt x="4257378" y="986645"/>
                  <a:pt x="4267745" y="985565"/>
                  <a:pt x="4276725" y="981075"/>
                </a:cubicBezTo>
                <a:cubicBezTo>
                  <a:pt x="4350583" y="944146"/>
                  <a:pt x="4262051" y="976441"/>
                  <a:pt x="4333875" y="952500"/>
                </a:cubicBezTo>
                <a:cubicBezTo>
                  <a:pt x="4343400" y="942975"/>
                  <a:pt x="4351817" y="932195"/>
                  <a:pt x="4362450" y="923925"/>
                </a:cubicBezTo>
                <a:cubicBezTo>
                  <a:pt x="4380522" y="909869"/>
                  <a:pt x="4403411" y="902014"/>
                  <a:pt x="4419600" y="885825"/>
                </a:cubicBezTo>
                <a:cubicBezTo>
                  <a:pt x="4429125" y="876300"/>
                  <a:pt x="4437542" y="865520"/>
                  <a:pt x="4448175" y="857250"/>
                </a:cubicBezTo>
                <a:cubicBezTo>
                  <a:pt x="4466247" y="843194"/>
                  <a:pt x="4489136" y="835339"/>
                  <a:pt x="4505325" y="819150"/>
                </a:cubicBezTo>
                <a:cubicBezTo>
                  <a:pt x="4524375" y="800100"/>
                  <a:pt x="4547531" y="784416"/>
                  <a:pt x="4562475" y="762000"/>
                </a:cubicBezTo>
                <a:cubicBezTo>
                  <a:pt x="4588997" y="722217"/>
                  <a:pt x="4573430" y="741520"/>
                  <a:pt x="4610100" y="704850"/>
                </a:cubicBezTo>
                <a:cubicBezTo>
                  <a:pt x="4613275" y="695325"/>
                  <a:pt x="4614749" y="685052"/>
                  <a:pt x="4619625" y="676275"/>
                </a:cubicBezTo>
                <a:cubicBezTo>
                  <a:pt x="4630744" y="656261"/>
                  <a:pt x="4650485" y="640845"/>
                  <a:pt x="4657725" y="619125"/>
                </a:cubicBezTo>
                <a:lnTo>
                  <a:pt x="4695825" y="504825"/>
                </a:lnTo>
                <a:lnTo>
                  <a:pt x="4705350" y="476250"/>
                </a:lnTo>
                <a:cubicBezTo>
                  <a:pt x="4708525" y="466725"/>
                  <a:pt x="4709306" y="456029"/>
                  <a:pt x="4714875" y="447675"/>
                </a:cubicBezTo>
                <a:lnTo>
                  <a:pt x="4752975" y="390525"/>
                </a:lnTo>
                <a:cubicBezTo>
                  <a:pt x="4759325" y="381000"/>
                  <a:pt x="4762500" y="368300"/>
                  <a:pt x="4772025" y="361950"/>
                </a:cubicBezTo>
                <a:lnTo>
                  <a:pt x="4829175" y="323850"/>
                </a:lnTo>
                <a:cubicBezTo>
                  <a:pt x="4838700" y="317500"/>
                  <a:pt x="4846890" y="308420"/>
                  <a:pt x="4857750" y="304800"/>
                </a:cubicBezTo>
                <a:cubicBezTo>
                  <a:pt x="4898744" y="291135"/>
                  <a:pt x="4876585" y="297710"/>
                  <a:pt x="4924425" y="285750"/>
                </a:cubicBezTo>
                <a:cubicBezTo>
                  <a:pt x="5051280" y="201180"/>
                  <a:pt x="4863269" y="322900"/>
                  <a:pt x="4981575" y="257175"/>
                </a:cubicBezTo>
                <a:cubicBezTo>
                  <a:pt x="5001589" y="246056"/>
                  <a:pt x="5019675" y="231775"/>
                  <a:pt x="5038725" y="219075"/>
                </a:cubicBezTo>
                <a:lnTo>
                  <a:pt x="5067300" y="200025"/>
                </a:lnTo>
                <a:cubicBezTo>
                  <a:pt x="5076825" y="193675"/>
                  <a:pt x="5087780" y="189070"/>
                  <a:pt x="5095875" y="180975"/>
                </a:cubicBezTo>
                <a:cubicBezTo>
                  <a:pt x="5105400" y="171450"/>
                  <a:pt x="5115826" y="162748"/>
                  <a:pt x="5124450" y="152400"/>
                </a:cubicBezTo>
                <a:cubicBezTo>
                  <a:pt x="5131779" y="143606"/>
                  <a:pt x="5136171" y="132619"/>
                  <a:pt x="5143500" y="123825"/>
                </a:cubicBezTo>
                <a:cubicBezTo>
                  <a:pt x="5158547" y="105769"/>
                  <a:pt x="5179243" y="86904"/>
                  <a:pt x="5200650" y="76200"/>
                </a:cubicBezTo>
                <a:cubicBezTo>
                  <a:pt x="5209630" y="71710"/>
                  <a:pt x="5219485" y="69110"/>
                  <a:pt x="5229225" y="66675"/>
                </a:cubicBezTo>
                <a:cubicBezTo>
                  <a:pt x="5285462" y="52616"/>
                  <a:pt x="5316561" y="53540"/>
                  <a:pt x="5381625" y="47625"/>
                </a:cubicBezTo>
                <a:cubicBezTo>
                  <a:pt x="5386706" y="46355"/>
                  <a:pt x="5440101" y="34041"/>
                  <a:pt x="5448300" y="28575"/>
                </a:cubicBezTo>
                <a:cubicBezTo>
                  <a:pt x="5459508" y="21103"/>
                  <a:pt x="5467350" y="9525"/>
                  <a:pt x="5476875" y="0"/>
                </a:cubicBezTo>
                <a:cubicBezTo>
                  <a:pt x="5508625" y="3175"/>
                  <a:pt x="5540588" y="4673"/>
                  <a:pt x="5572125" y="9525"/>
                </a:cubicBezTo>
                <a:cubicBezTo>
                  <a:pt x="5582048" y="11052"/>
                  <a:pt x="5592775" y="12886"/>
                  <a:pt x="5600700" y="19050"/>
                </a:cubicBezTo>
                <a:cubicBezTo>
                  <a:pt x="5621966" y="35590"/>
                  <a:pt x="5632292" y="67681"/>
                  <a:pt x="5657850" y="76200"/>
                </a:cubicBezTo>
                <a:cubicBezTo>
                  <a:pt x="5667375" y="79375"/>
                  <a:pt x="5677445" y="81235"/>
                  <a:pt x="5686425" y="85725"/>
                </a:cubicBezTo>
                <a:cubicBezTo>
                  <a:pt x="5712947" y="98986"/>
                  <a:pt x="5722509" y="112284"/>
                  <a:pt x="5743575" y="133350"/>
                </a:cubicBezTo>
                <a:cubicBezTo>
                  <a:pt x="5749925" y="152400"/>
                  <a:pt x="5751486" y="173792"/>
                  <a:pt x="5762625" y="190500"/>
                </a:cubicBezTo>
                <a:cubicBezTo>
                  <a:pt x="5768975" y="200025"/>
                  <a:pt x="5776555" y="208836"/>
                  <a:pt x="5781675" y="219075"/>
                </a:cubicBezTo>
                <a:cubicBezTo>
                  <a:pt x="5789288" y="234300"/>
                  <a:pt x="5796656" y="271508"/>
                  <a:pt x="5800725" y="285750"/>
                </a:cubicBezTo>
                <a:cubicBezTo>
                  <a:pt x="5803483" y="295404"/>
                  <a:pt x="5805760" y="305345"/>
                  <a:pt x="5810250" y="314325"/>
                </a:cubicBezTo>
                <a:cubicBezTo>
                  <a:pt x="5815370" y="324564"/>
                  <a:pt x="5824180" y="332661"/>
                  <a:pt x="5829300" y="342900"/>
                </a:cubicBezTo>
                <a:cubicBezTo>
                  <a:pt x="5833790" y="351880"/>
                  <a:pt x="5832553" y="363635"/>
                  <a:pt x="5838825" y="371475"/>
                </a:cubicBezTo>
                <a:cubicBezTo>
                  <a:pt x="5845976" y="380414"/>
                  <a:pt x="5857875" y="384175"/>
                  <a:pt x="5867400" y="390525"/>
                </a:cubicBezTo>
                <a:lnTo>
                  <a:pt x="5905500" y="447675"/>
                </a:lnTo>
                <a:cubicBezTo>
                  <a:pt x="5911850" y="457200"/>
                  <a:pt x="5920930" y="465390"/>
                  <a:pt x="5924550" y="476250"/>
                </a:cubicBezTo>
                <a:cubicBezTo>
                  <a:pt x="5927725" y="485775"/>
                  <a:pt x="5929199" y="496048"/>
                  <a:pt x="5934075" y="504825"/>
                </a:cubicBezTo>
                <a:cubicBezTo>
                  <a:pt x="5945194" y="524839"/>
                  <a:pt x="5964935" y="540255"/>
                  <a:pt x="5972175" y="561975"/>
                </a:cubicBezTo>
                <a:cubicBezTo>
                  <a:pt x="5975350" y="571500"/>
                  <a:pt x="5976824" y="581773"/>
                  <a:pt x="5981700" y="590550"/>
                </a:cubicBezTo>
                <a:cubicBezTo>
                  <a:pt x="5992819" y="610564"/>
                  <a:pt x="6007100" y="628650"/>
                  <a:pt x="6019800" y="647700"/>
                </a:cubicBezTo>
                <a:lnTo>
                  <a:pt x="6057900" y="704850"/>
                </a:lnTo>
                <a:cubicBezTo>
                  <a:pt x="6064250" y="714375"/>
                  <a:pt x="6073330" y="722565"/>
                  <a:pt x="6076950" y="733425"/>
                </a:cubicBezTo>
                <a:cubicBezTo>
                  <a:pt x="6092444" y="779906"/>
                  <a:pt x="6097171" y="810796"/>
                  <a:pt x="6134100" y="847725"/>
                </a:cubicBezTo>
                <a:cubicBezTo>
                  <a:pt x="6143625" y="857250"/>
                  <a:pt x="6152042" y="868030"/>
                  <a:pt x="6162675" y="876300"/>
                </a:cubicBezTo>
                <a:cubicBezTo>
                  <a:pt x="6180747" y="890356"/>
                  <a:pt x="6200775" y="901700"/>
                  <a:pt x="6219825" y="914400"/>
                </a:cubicBezTo>
                <a:lnTo>
                  <a:pt x="6276975" y="952500"/>
                </a:lnTo>
                <a:lnTo>
                  <a:pt x="6334125" y="990600"/>
                </a:lnTo>
                <a:lnTo>
                  <a:pt x="6362700" y="1009650"/>
                </a:lnTo>
                <a:cubicBezTo>
                  <a:pt x="6450288" y="1141032"/>
                  <a:pt x="6354276" y="1010751"/>
                  <a:pt x="6438900" y="1095375"/>
                </a:cubicBezTo>
                <a:cubicBezTo>
                  <a:pt x="6502400" y="1158875"/>
                  <a:pt x="6410325" y="1092200"/>
                  <a:pt x="6486525" y="1143000"/>
                </a:cubicBezTo>
                <a:cubicBezTo>
                  <a:pt x="6492875" y="1152525"/>
                  <a:pt x="6498246" y="1162781"/>
                  <a:pt x="6505575" y="1171575"/>
                </a:cubicBezTo>
                <a:cubicBezTo>
                  <a:pt x="6514199" y="1181923"/>
                  <a:pt x="6526678" y="1188942"/>
                  <a:pt x="6534150" y="1200150"/>
                </a:cubicBezTo>
                <a:cubicBezTo>
                  <a:pt x="6539719" y="1208504"/>
                  <a:pt x="6538799" y="1219948"/>
                  <a:pt x="6543675" y="1228725"/>
                </a:cubicBezTo>
                <a:cubicBezTo>
                  <a:pt x="6554794" y="1248739"/>
                  <a:pt x="6559563" y="1280322"/>
                  <a:pt x="6581775" y="1285875"/>
                </a:cubicBezTo>
                <a:cubicBezTo>
                  <a:pt x="6594475" y="1289050"/>
                  <a:pt x="6607288" y="1291804"/>
                  <a:pt x="6619875" y="1295400"/>
                </a:cubicBezTo>
                <a:cubicBezTo>
                  <a:pt x="6629529" y="1298158"/>
                  <a:pt x="6638572" y="1303129"/>
                  <a:pt x="6648450" y="1304925"/>
                </a:cubicBezTo>
                <a:cubicBezTo>
                  <a:pt x="6673635" y="1309504"/>
                  <a:pt x="6699250" y="1311275"/>
                  <a:pt x="6724650" y="1314450"/>
                </a:cubicBezTo>
                <a:cubicBezTo>
                  <a:pt x="6731000" y="1323975"/>
                  <a:pt x="6738580" y="1332786"/>
                  <a:pt x="6743700" y="1343025"/>
                </a:cubicBezTo>
                <a:cubicBezTo>
                  <a:pt x="6783135" y="1421895"/>
                  <a:pt x="6717680" y="1318283"/>
                  <a:pt x="6772275" y="1400175"/>
                </a:cubicBezTo>
                <a:cubicBezTo>
                  <a:pt x="6775293" y="1427337"/>
                  <a:pt x="6775368" y="1482560"/>
                  <a:pt x="6791325" y="1514475"/>
                </a:cubicBezTo>
                <a:cubicBezTo>
                  <a:pt x="6793333" y="1518491"/>
                  <a:pt x="6797675" y="1520825"/>
                  <a:pt x="6800850" y="152400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0" name="Grafik 9" descr="Regn">
            <a:extLst>
              <a:ext uri="{FF2B5EF4-FFF2-40B4-BE49-F238E27FC236}">
                <a16:creationId xmlns:a16="http://schemas.microsoft.com/office/drawing/2014/main" id="{1FE12A0D-8C82-4868-AEA4-65CDB590E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9742" y="2431276"/>
            <a:ext cx="1068648" cy="1068648"/>
          </a:xfrm>
          <a:prstGeom prst="rect">
            <a:avLst/>
          </a:prstGeom>
        </p:spPr>
      </p:pic>
      <p:pic>
        <p:nvPicPr>
          <p:cNvPr id="24" name="Grafik 23" descr="Sol">
            <a:extLst>
              <a:ext uri="{FF2B5EF4-FFF2-40B4-BE49-F238E27FC236}">
                <a16:creationId xmlns:a16="http://schemas.microsoft.com/office/drawing/2014/main" id="{6A81707E-0556-4772-990F-4F16D4627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5995" y="1711868"/>
            <a:ext cx="1068649" cy="1068649"/>
          </a:xfrm>
          <a:prstGeom prst="rect">
            <a:avLst/>
          </a:prstGeom>
        </p:spPr>
      </p:pic>
      <p:pic>
        <p:nvPicPr>
          <p:cNvPr id="9" name="Grafik 8" descr="Regn">
            <a:extLst>
              <a:ext uri="{FF2B5EF4-FFF2-40B4-BE49-F238E27FC236}">
                <a16:creationId xmlns:a16="http://schemas.microsoft.com/office/drawing/2014/main" id="{A8772AE5-F900-4E4E-AB18-28DC6230F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54015" y="2481164"/>
            <a:ext cx="1068648" cy="1068648"/>
          </a:xfrm>
          <a:prstGeom prst="rect">
            <a:avLst/>
          </a:prstGeom>
        </p:spPr>
      </p:pic>
      <p:sp>
        <p:nvSpPr>
          <p:cNvPr id="33" name="Titel 32">
            <a:extLst>
              <a:ext uri="{FF2B5EF4-FFF2-40B4-BE49-F238E27FC236}">
                <a16:creationId xmlns:a16="http://schemas.microsoft.com/office/drawing/2014/main" id="{10E16F35-4627-416F-91A0-62047BD4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Vandets kredsløb – 5 processer</a:t>
            </a:r>
          </a:p>
        </p:txBody>
      </p:sp>
      <p:sp>
        <p:nvSpPr>
          <p:cNvPr id="34" name="Pil: bøjet til venstre 33">
            <a:extLst>
              <a:ext uri="{FF2B5EF4-FFF2-40B4-BE49-F238E27FC236}">
                <a16:creationId xmlns:a16="http://schemas.microsoft.com/office/drawing/2014/main" id="{D7B0C8FE-064E-4626-8BA8-81B5D6C95AF3}"/>
              </a:ext>
            </a:extLst>
          </p:cNvPr>
          <p:cNvSpPr/>
          <p:nvPr/>
        </p:nvSpPr>
        <p:spPr>
          <a:xfrm rot="16425666">
            <a:off x="5747230" y="350332"/>
            <a:ext cx="1039130" cy="3489290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5" name="Pil: bøjet til venstre 34">
            <a:extLst>
              <a:ext uri="{FF2B5EF4-FFF2-40B4-BE49-F238E27FC236}">
                <a16:creationId xmlns:a16="http://schemas.microsoft.com/office/drawing/2014/main" id="{2A4983AF-FDDE-4C58-97E5-CEBE9CCB5135}"/>
              </a:ext>
            </a:extLst>
          </p:cNvPr>
          <p:cNvSpPr/>
          <p:nvPr/>
        </p:nvSpPr>
        <p:spPr>
          <a:xfrm rot="5400000">
            <a:off x="5586881" y="3476494"/>
            <a:ext cx="1039130" cy="3489290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E0113DB-BB8B-76B7-F34D-28DFFB8F2189}"/>
              </a:ext>
            </a:extLst>
          </p:cNvPr>
          <p:cNvSpPr txBox="1"/>
          <p:nvPr/>
        </p:nvSpPr>
        <p:spPr>
          <a:xfrm>
            <a:off x="2927640" y="3986632"/>
            <a:ext cx="3392852" cy="36933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Fordampning (</a:t>
            </a:r>
            <a:r>
              <a:rPr lang="da-DK" i="1" dirty="0" err="1"/>
              <a:t>Evapotranspiration</a:t>
            </a:r>
            <a:r>
              <a:rPr lang="da-DK" dirty="0"/>
              <a:t>)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4B72246-F18B-861E-CF0C-991FA77DB061}"/>
              </a:ext>
            </a:extLst>
          </p:cNvPr>
          <p:cNvSpPr txBox="1"/>
          <p:nvPr/>
        </p:nvSpPr>
        <p:spPr>
          <a:xfrm>
            <a:off x="3393536" y="3202433"/>
            <a:ext cx="2764988" cy="36933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Fortætning (</a:t>
            </a:r>
            <a:r>
              <a:rPr lang="da-DK" i="1" dirty="0"/>
              <a:t>Kondensering</a:t>
            </a:r>
            <a:r>
              <a:rPr lang="da-DK" dirty="0"/>
              <a:t>)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CCFEBB70-F578-202B-9912-87C8247E1DA0}"/>
              </a:ext>
            </a:extLst>
          </p:cNvPr>
          <p:cNvSpPr txBox="1"/>
          <p:nvPr/>
        </p:nvSpPr>
        <p:spPr>
          <a:xfrm>
            <a:off x="7403697" y="3170469"/>
            <a:ext cx="894796" cy="36933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Nedbør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52E61CFE-43BE-9F4B-5153-49F96791B839}"/>
              </a:ext>
            </a:extLst>
          </p:cNvPr>
          <p:cNvSpPr txBox="1"/>
          <p:nvPr/>
        </p:nvSpPr>
        <p:spPr>
          <a:xfrm>
            <a:off x="5744649" y="4515715"/>
            <a:ext cx="178638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Afstrømning (</a:t>
            </a:r>
            <a:r>
              <a:rPr lang="da-DK" dirty="0" err="1"/>
              <a:t>Ao</a:t>
            </a:r>
            <a:r>
              <a:rPr lang="da-DK" dirty="0"/>
              <a:t>)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CBEB3776-DFEC-7BBF-FABC-4F3CE590C81F}"/>
              </a:ext>
            </a:extLst>
          </p:cNvPr>
          <p:cNvSpPr txBox="1"/>
          <p:nvPr/>
        </p:nvSpPr>
        <p:spPr>
          <a:xfrm>
            <a:off x="4753622" y="5397410"/>
            <a:ext cx="299646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Afstrømning (Infiltration = Au)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708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6" grpId="0" animBg="1"/>
      <p:bldP spid="7" grpId="0" animBg="1"/>
      <p:bldP spid="11" grpId="0" animBg="1"/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BF326D5D-7623-3E2A-3CCA-51D46FB3ADEC}"/>
              </a:ext>
            </a:extLst>
          </p:cNvPr>
          <p:cNvCxnSpPr>
            <a:stCxn id="13" idx="0"/>
            <a:endCxn id="15" idx="2"/>
          </p:cNvCxnSpPr>
          <p:nvPr/>
        </p:nvCxnSpPr>
        <p:spPr>
          <a:xfrm flipV="1">
            <a:off x="6096000" y="3024398"/>
            <a:ext cx="1686" cy="20120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ombinationstegning: figur 1">
            <a:extLst>
              <a:ext uri="{FF2B5EF4-FFF2-40B4-BE49-F238E27FC236}">
                <a16:creationId xmlns:a16="http://schemas.microsoft.com/office/drawing/2014/main" id="{62702258-1E85-4323-A31A-7D0E3EF1195E}"/>
              </a:ext>
            </a:extLst>
          </p:cNvPr>
          <p:cNvSpPr/>
          <p:nvPr/>
        </p:nvSpPr>
        <p:spPr>
          <a:xfrm>
            <a:off x="3955269" y="4773415"/>
            <a:ext cx="1864519" cy="50454"/>
          </a:xfrm>
          <a:custGeom>
            <a:avLst/>
            <a:gdLst>
              <a:gd name="connsiteX0" fmla="*/ 0 w 2486025"/>
              <a:gd name="connsiteY0" fmla="*/ 9594 h 67272"/>
              <a:gd name="connsiteX1" fmla="*/ 47625 w 2486025"/>
              <a:gd name="connsiteY1" fmla="*/ 28644 h 67272"/>
              <a:gd name="connsiteX2" fmla="*/ 104775 w 2486025"/>
              <a:gd name="connsiteY2" fmla="*/ 9594 h 67272"/>
              <a:gd name="connsiteX3" fmla="*/ 228600 w 2486025"/>
              <a:gd name="connsiteY3" fmla="*/ 57219 h 67272"/>
              <a:gd name="connsiteX4" fmla="*/ 285750 w 2486025"/>
              <a:gd name="connsiteY4" fmla="*/ 28644 h 67272"/>
              <a:gd name="connsiteX5" fmla="*/ 342900 w 2486025"/>
              <a:gd name="connsiteY5" fmla="*/ 47694 h 67272"/>
              <a:gd name="connsiteX6" fmla="*/ 371475 w 2486025"/>
              <a:gd name="connsiteY6" fmla="*/ 57219 h 67272"/>
              <a:gd name="connsiteX7" fmla="*/ 438150 w 2486025"/>
              <a:gd name="connsiteY7" fmla="*/ 47694 h 67272"/>
              <a:gd name="connsiteX8" fmla="*/ 466725 w 2486025"/>
              <a:gd name="connsiteY8" fmla="*/ 28644 h 67272"/>
              <a:gd name="connsiteX9" fmla="*/ 523875 w 2486025"/>
              <a:gd name="connsiteY9" fmla="*/ 57219 h 67272"/>
              <a:gd name="connsiteX10" fmla="*/ 552450 w 2486025"/>
              <a:gd name="connsiteY10" fmla="*/ 66744 h 67272"/>
              <a:gd name="connsiteX11" fmla="*/ 657225 w 2486025"/>
              <a:gd name="connsiteY11" fmla="*/ 57219 h 67272"/>
              <a:gd name="connsiteX12" fmla="*/ 752475 w 2486025"/>
              <a:gd name="connsiteY12" fmla="*/ 47694 h 67272"/>
              <a:gd name="connsiteX13" fmla="*/ 781050 w 2486025"/>
              <a:gd name="connsiteY13" fmla="*/ 57219 h 67272"/>
              <a:gd name="connsiteX14" fmla="*/ 838200 w 2486025"/>
              <a:gd name="connsiteY14" fmla="*/ 47694 h 67272"/>
              <a:gd name="connsiteX15" fmla="*/ 895350 w 2486025"/>
              <a:gd name="connsiteY15" fmla="*/ 9594 h 67272"/>
              <a:gd name="connsiteX16" fmla="*/ 923925 w 2486025"/>
              <a:gd name="connsiteY16" fmla="*/ 69 h 67272"/>
              <a:gd name="connsiteX17" fmla="*/ 962025 w 2486025"/>
              <a:gd name="connsiteY17" fmla="*/ 9594 h 67272"/>
              <a:gd name="connsiteX18" fmla="*/ 1057275 w 2486025"/>
              <a:gd name="connsiteY18" fmla="*/ 38169 h 67272"/>
              <a:gd name="connsiteX19" fmla="*/ 1123950 w 2486025"/>
              <a:gd name="connsiteY19" fmla="*/ 28644 h 67272"/>
              <a:gd name="connsiteX20" fmla="*/ 1181100 w 2486025"/>
              <a:gd name="connsiteY20" fmla="*/ 9594 h 67272"/>
              <a:gd name="connsiteX21" fmla="*/ 1219200 w 2486025"/>
              <a:gd name="connsiteY21" fmla="*/ 19119 h 67272"/>
              <a:gd name="connsiteX22" fmla="*/ 1247775 w 2486025"/>
              <a:gd name="connsiteY22" fmla="*/ 28644 h 67272"/>
              <a:gd name="connsiteX23" fmla="*/ 1323975 w 2486025"/>
              <a:gd name="connsiteY23" fmla="*/ 19119 h 67272"/>
              <a:gd name="connsiteX24" fmla="*/ 1438275 w 2486025"/>
              <a:gd name="connsiteY24" fmla="*/ 19119 h 67272"/>
              <a:gd name="connsiteX25" fmla="*/ 1543050 w 2486025"/>
              <a:gd name="connsiteY25" fmla="*/ 28644 h 67272"/>
              <a:gd name="connsiteX26" fmla="*/ 1695450 w 2486025"/>
              <a:gd name="connsiteY26" fmla="*/ 28644 h 67272"/>
              <a:gd name="connsiteX27" fmla="*/ 1724025 w 2486025"/>
              <a:gd name="connsiteY27" fmla="*/ 19119 h 67272"/>
              <a:gd name="connsiteX28" fmla="*/ 1838325 w 2486025"/>
              <a:gd name="connsiteY28" fmla="*/ 9594 h 67272"/>
              <a:gd name="connsiteX29" fmla="*/ 2028825 w 2486025"/>
              <a:gd name="connsiteY29" fmla="*/ 19119 h 67272"/>
              <a:gd name="connsiteX30" fmla="*/ 2057400 w 2486025"/>
              <a:gd name="connsiteY30" fmla="*/ 28644 h 67272"/>
              <a:gd name="connsiteX31" fmla="*/ 2133600 w 2486025"/>
              <a:gd name="connsiteY31" fmla="*/ 19119 h 67272"/>
              <a:gd name="connsiteX32" fmla="*/ 2247900 w 2486025"/>
              <a:gd name="connsiteY32" fmla="*/ 9594 h 67272"/>
              <a:gd name="connsiteX33" fmla="*/ 2276475 w 2486025"/>
              <a:gd name="connsiteY33" fmla="*/ 28644 h 67272"/>
              <a:gd name="connsiteX34" fmla="*/ 2314575 w 2486025"/>
              <a:gd name="connsiteY34" fmla="*/ 38169 h 67272"/>
              <a:gd name="connsiteX35" fmla="*/ 2343150 w 2486025"/>
              <a:gd name="connsiteY35" fmla="*/ 47694 h 67272"/>
              <a:gd name="connsiteX36" fmla="*/ 2409825 w 2486025"/>
              <a:gd name="connsiteY36" fmla="*/ 38169 h 67272"/>
              <a:gd name="connsiteX37" fmla="*/ 2486025 w 2486025"/>
              <a:gd name="connsiteY37" fmla="*/ 19119 h 6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86025" h="67272">
                <a:moveTo>
                  <a:pt x="0" y="9594"/>
                </a:moveTo>
                <a:cubicBezTo>
                  <a:pt x="15875" y="15944"/>
                  <a:pt x="30527" y="28644"/>
                  <a:pt x="47625" y="28644"/>
                </a:cubicBezTo>
                <a:cubicBezTo>
                  <a:pt x="67705" y="28644"/>
                  <a:pt x="104775" y="9594"/>
                  <a:pt x="104775" y="9594"/>
                </a:cubicBezTo>
                <a:cubicBezTo>
                  <a:pt x="177800" y="82619"/>
                  <a:pt x="135255" y="70554"/>
                  <a:pt x="228600" y="57219"/>
                </a:cubicBezTo>
                <a:cubicBezTo>
                  <a:pt x="239836" y="49728"/>
                  <a:pt x="268849" y="26766"/>
                  <a:pt x="285750" y="28644"/>
                </a:cubicBezTo>
                <a:cubicBezTo>
                  <a:pt x="305708" y="30862"/>
                  <a:pt x="323850" y="41344"/>
                  <a:pt x="342900" y="47694"/>
                </a:cubicBezTo>
                <a:lnTo>
                  <a:pt x="371475" y="57219"/>
                </a:lnTo>
                <a:cubicBezTo>
                  <a:pt x="393700" y="54044"/>
                  <a:pt x="416646" y="54145"/>
                  <a:pt x="438150" y="47694"/>
                </a:cubicBezTo>
                <a:cubicBezTo>
                  <a:pt x="449115" y="44405"/>
                  <a:pt x="455433" y="30526"/>
                  <a:pt x="466725" y="28644"/>
                </a:cubicBezTo>
                <a:cubicBezTo>
                  <a:pt x="484681" y="25651"/>
                  <a:pt x="511436" y="51000"/>
                  <a:pt x="523875" y="57219"/>
                </a:cubicBezTo>
                <a:cubicBezTo>
                  <a:pt x="532855" y="61709"/>
                  <a:pt x="542925" y="63569"/>
                  <a:pt x="552450" y="66744"/>
                </a:cubicBezTo>
                <a:cubicBezTo>
                  <a:pt x="587375" y="63569"/>
                  <a:pt x="622934" y="64567"/>
                  <a:pt x="657225" y="57219"/>
                </a:cubicBezTo>
                <a:cubicBezTo>
                  <a:pt x="764336" y="34267"/>
                  <a:pt x="557079" y="19780"/>
                  <a:pt x="752475" y="47694"/>
                </a:cubicBezTo>
                <a:cubicBezTo>
                  <a:pt x="762000" y="50869"/>
                  <a:pt x="771010" y="57219"/>
                  <a:pt x="781050" y="57219"/>
                </a:cubicBezTo>
                <a:cubicBezTo>
                  <a:pt x="800363" y="57219"/>
                  <a:pt x="820373" y="55122"/>
                  <a:pt x="838200" y="47694"/>
                </a:cubicBezTo>
                <a:cubicBezTo>
                  <a:pt x="859334" y="38888"/>
                  <a:pt x="873630" y="16834"/>
                  <a:pt x="895350" y="9594"/>
                </a:cubicBezTo>
                <a:lnTo>
                  <a:pt x="923925" y="69"/>
                </a:lnTo>
                <a:cubicBezTo>
                  <a:pt x="936625" y="3244"/>
                  <a:pt x="949486" y="5832"/>
                  <a:pt x="962025" y="9594"/>
                </a:cubicBezTo>
                <a:cubicBezTo>
                  <a:pt x="1077973" y="44379"/>
                  <a:pt x="969458" y="16215"/>
                  <a:pt x="1057275" y="38169"/>
                </a:cubicBezTo>
                <a:cubicBezTo>
                  <a:pt x="1079500" y="34994"/>
                  <a:pt x="1102074" y="33692"/>
                  <a:pt x="1123950" y="28644"/>
                </a:cubicBezTo>
                <a:cubicBezTo>
                  <a:pt x="1143516" y="24129"/>
                  <a:pt x="1181100" y="9594"/>
                  <a:pt x="1181100" y="9594"/>
                </a:cubicBezTo>
                <a:cubicBezTo>
                  <a:pt x="1193800" y="12769"/>
                  <a:pt x="1206613" y="15523"/>
                  <a:pt x="1219200" y="19119"/>
                </a:cubicBezTo>
                <a:cubicBezTo>
                  <a:pt x="1228854" y="21877"/>
                  <a:pt x="1237735" y="28644"/>
                  <a:pt x="1247775" y="28644"/>
                </a:cubicBezTo>
                <a:cubicBezTo>
                  <a:pt x="1273373" y="28644"/>
                  <a:pt x="1298575" y="22294"/>
                  <a:pt x="1323975" y="19119"/>
                </a:cubicBezTo>
                <a:cubicBezTo>
                  <a:pt x="1380682" y="217"/>
                  <a:pt x="1340117" y="9303"/>
                  <a:pt x="1438275" y="19119"/>
                </a:cubicBezTo>
                <a:lnTo>
                  <a:pt x="1543050" y="28644"/>
                </a:lnTo>
                <a:cubicBezTo>
                  <a:pt x="1607493" y="50125"/>
                  <a:pt x="1575653" y="43619"/>
                  <a:pt x="1695450" y="28644"/>
                </a:cubicBezTo>
                <a:cubicBezTo>
                  <a:pt x="1705413" y="27399"/>
                  <a:pt x="1714073" y="20446"/>
                  <a:pt x="1724025" y="19119"/>
                </a:cubicBezTo>
                <a:cubicBezTo>
                  <a:pt x="1761922" y="14066"/>
                  <a:pt x="1800225" y="12769"/>
                  <a:pt x="1838325" y="9594"/>
                </a:cubicBezTo>
                <a:cubicBezTo>
                  <a:pt x="1901825" y="12769"/>
                  <a:pt x="1965485" y="13611"/>
                  <a:pt x="2028825" y="19119"/>
                </a:cubicBezTo>
                <a:cubicBezTo>
                  <a:pt x="2038827" y="19989"/>
                  <a:pt x="2047360" y="28644"/>
                  <a:pt x="2057400" y="28644"/>
                </a:cubicBezTo>
                <a:cubicBezTo>
                  <a:pt x="2082998" y="28644"/>
                  <a:pt x="2108200" y="22294"/>
                  <a:pt x="2133600" y="19119"/>
                </a:cubicBezTo>
                <a:cubicBezTo>
                  <a:pt x="2209072" y="-6038"/>
                  <a:pt x="2170943" y="-3232"/>
                  <a:pt x="2247900" y="9594"/>
                </a:cubicBezTo>
                <a:cubicBezTo>
                  <a:pt x="2257425" y="15944"/>
                  <a:pt x="2265953" y="24135"/>
                  <a:pt x="2276475" y="28644"/>
                </a:cubicBezTo>
                <a:cubicBezTo>
                  <a:pt x="2288507" y="33801"/>
                  <a:pt x="2301988" y="34573"/>
                  <a:pt x="2314575" y="38169"/>
                </a:cubicBezTo>
                <a:cubicBezTo>
                  <a:pt x="2324229" y="40927"/>
                  <a:pt x="2333625" y="44519"/>
                  <a:pt x="2343150" y="47694"/>
                </a:cubicBezTo>
                <a:cubicBezTo>
                  <a:pt x="2365375" y="44519"/>
                  <a:pt x="2387949" y="43217"/>
                  <a:pt x="2409825" y="38169"/>
                </a:cubicBezTo>
                <a:cubicBezTo>
                  <a:pt x="2501077" y="17111"/>
                  <a:pt x="2438016" y="19119"/>
                  <a:pt x="2486025" y="19119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9AE1E522-6A2C-4D6E-BD32-7DCDBA267E78}"/>
              </a:ext>
            </a:extLst>
          </p:cNvPr>
          <p:cNvSpPr/>
          <p:nvPr/>
        </p:nvSpPr>
        <p:spPr>
          <a:xfrm>
            <a:off x="4040992" y="3637610"/>
            <a:ext cx="5100638" cy="1557338"/>
          </a:xfrm>
          <a:custGeom>
            <a:avLst/>
            <a:gdLst>
              <a:gd name="connsiteX0" fmla="*/ 0 w 6800850"/>
              <a:gd name="connsiteY0" fmla="*/ 2066925 h 2076450"/>
              <a:gd name="connsiteX1" fmla="*/ 57150 w 6800850"/>
              <a:gd name="connsiteY1" fmla="*/ 2076450 h 2076450"/>
              <a:gd name="connsiteX2" fmla="*/ 1609725 w 6800850"/>
              <a:gd name="connsiteY2" fmla="*/ 2066925 h 2076450"/>
              <a:gd name="connsiteX3" fmla="*/ 1724025 w 6800850"/>
              <a:gd name="connsiteY3" fmla="*/ 2038350 h 2076450"/>
              <a:gd name="connsiteX4" fmla="*/ 1752600 w 6800850"/>
              <a:gd name="connsiteY4" fmla="*/ 2028825 h 2076450"/>
              <a:gd name="connsiteX5" fmla="*/ 1781175 w 6800850"/>
              <a:gd name="connsiteY5" fmla="*/ 2019300 h 2076450"/>
              <a:gd name="connsiteX6" fmla="*/ 1838325 w 6800850"/>
              <a:gd name="connsiteY6" fmla="*/ 1981200 h 2076450"/>
              <a:gd name="connsiteX7" fmla="*/ 1924050 w 6800850"/>
              <a:gd name="connsiteY7" fmla="*/ 1933575 h 2076450"/>
              <a:gd name="connsiteX8" fmla="*/ 1952625 w 6800850"/>
              <a:gd name="connsiteY8" fmla="*/ 1914525 h 2076450"/>
              <a:gd name="connsiteX9" fmla="*/ 1981200 w 6800850"/>
              <a:gd name="connsiteY9" fmla="*/ 1895475 h 2076450"/>
              <a:gd name="connsiteX10" fmla="*/ 2009775 w 6800850"/>
              <a:gd name="connsiteY10" fmla="*/ 1866900 h 2076450"/>
              <a:gd name="connsiteX11" fmla="*/ 2066925 w 6800850"/>
              <a:gd name="connsiteY11" fmla="*/ 1828800 h 2076450"/>
              <a:gd name="connsiteX12" fmla="*/ 2124075 w 6800850"/>
              <a:gd name="connsiteY12" fmla="*/ 1771650 h 2076450"/>
              <a:gd name="connsiteX13" fmla="*/ 2190750 w 6800850"/>
              <a:gd name="connsiteY13" fmla="*/ 1695450 h 2076450"/>
              <a:gd name="connsiteX14" fmla="*/ 2209800 w 6800850"/>
              <a:gd name="connsiteY14" fmla="*/ 1666875 h 2076450"/>
              <a:gd name="connsiteX15" fmla="*/ 2266950 w 6800850"/>
              <a:gd name="connsiteY15" fmla="*/ 1628775 h 2076450"/>
              <a:gd name="connsiteX16" fmla="*/ 2295525 w 6800850"/>
              <a:gd name="connsiteY16" fmla="*/ 1609725 h 2076450"/>
              <a:gd name="connsiteX17" fmla="*/ 2381250 w 6800850"/>
              <a:gd name="connsiteY17" fmla="*/ 1543050 h 2076450"/>
              <a:gd name="connsiteX18" fmla="*/ 2409825 w 6800850"/>
              <a:gd name="connsiteY18" fmla="*/ 1524000 h 2076450"/>
              <a:gd name="connsiteX19" fmla="*/ 2438400 w 6800850"/>
              <a:gd name="connsiteY19" fmla="*/ 1514475 h 2076450"/>
              <a:gd name="connsiteX20" fmla="*/ 2466975 w 6800850"/>
              <a:gd name="connsiteY20" fmla="*/ 1495425 h 2076450"/>
              <a:gd name="connsiteX21" fmla="*/ 2524125 w 6800850"/>
              <a:gd name="connsiteY21" fmla="*/ 1476375 h 2076450"/>
              <a:gd name="connsiteX22" fmla="*/ 2590800 w 6800850"/>
              <a:gd name="connsiteY22" fmla="*/ 1447800 h 2076450"/>
              <a:gd name="connsiteX23" fmla="*/ 2743200 w 6800850"/>
              <a:gd name="connsiteY23" fmla="*/ 1438275 h 2076450"/>
              <a:gd name="connsiteX24" fmla="*/ 3114675 w 6800850"/>
              <a:gd name="connsiteY24" fmla="*/ 1419225 h 2076450"/>
              <a:gd name="connsiteX25" fmla="*/ 3429000 w 6800850"/>
              <a:gd name="connsiteY25" fmla="*/ 1400175 h 2076450"/>
              <a:gd name="connsiteX26" fmla="*/ 3543300 w 6800850"/>
              <a:gd name="connsiteY26" fmla="*/ 1381125 h 2076450"/>
              <a:gd name="connsiteX27" fmla="*/ 3600450 w 6800850"/>
              <a:gd name="connsiteY27" fmla="*/ 1371600 h 2076450"/>
              <a:gd name="connsiteX28" fmla="*/ 3657600 w 6800850"/>
              <a:gd name="connsiteY28" fmla="*/ 1362075 h 2076450"/>
              <a:gd name="connsiteX29" fmla="*/ 3686175 w 6800850"/>
              <a:gd name="connsiteY29" fmla="*/ 1352550 h 2076450"/>
              <a:gd name="connsiteX30" fmla="*/ 3714750 w 6800850"/>
              <a:gd name="connsiteY30" fmla="*/ 1323975 h 2076450"/>
              <a:gd name="connsiteX31" fmla="*/ 3733800 w 6800850"/>
              <a:gd name="connsiteY31" fmla="*/ 1295400 h 2076450"/>
              <a:gd name="connsiteX32" fmla="*/ 3762375 w 6800850"/>
              <a:gd name="connsiteY32" fmla="*/ 1276350 h 2076450"/>
              <a:gd name="connsiteX33" fmla="*/ 3800475 w 6800850"/>
              <a:gd name="connsiteY33" fmla="*/ 1219200 h 2076450"/>
              <a:gd name="connsiteX34" fmla="*/ 3876675 w 6800850"/>
              <a:gd name="connsiteY34" fmla="*/ 1133475 h 2076450"/>
              <a:gd name="connsiteX35" fmla="*/ 3933825 w 6800850"/>
              <a:gd name="connsiteY35" fmla="*/ 1095375 h 2076450"/>
              <a:gd name="connsiteX36" fmla="*/ 4019550 w 6800850"/>
              <a:gd name="connsiteY36" fmla="*/ 1066800 h 2076450"/>
              <a:gd name="connsiteX37" fmla="*/ 4048125 w 6800850"/>
              <a:gd name="connsiteY37" fmla="*/ 1057275 h 2076450"/>
              <a:gd name="connsiteX38" fmla="*/ 4076700 w 6800850"/>
              <a:gd name="connsiteY38" fmla="*/ 1047750 h 2076450"/>
              <a:gd name="connsiteX39" fmla="*/ 4210050 w 6800850"/>
              <a:gd name="connsiteY39" fmla="*/ 1009650 h 2076450"/>
              <a:gd name="connsiteX40" fmla="*/ 4248150 w 6800850"/>
              <a:gd name="connsiteY40" fmla="*/ 990600 h 2076450"/>
              <a:gd name="connsiteX41" fmla="*/ 4276725 w 6800850"/>
              <a:gd name="connsiteY41" fmla="*/ 981075 h 2076450"/>
              <a:gd name="connsiteX42" fmla="*/ 4333875 w 6800850"/>
              <a:gd name="connsiteY42" fmla="*/ 952500 h 2076450"/>
              <a:gd name="connsiteX43" fmla="*/ 4362450 w 6800850"/>
              <a:gd name="connsiteY43" fmla="*/ 923925 h 2076450"/>
              <a:gd name="connsiteX44" fmla="*/ 4419600 w 6800850"/>
              <a:gd name="connsiteY44" fmla="*/ 885825 h 2076450"/>
              <a:gd name="connsiteX45" fmla="*/ 4448175 w 6800850"/>
              <a:gd name="connsiteY45" fmla="*/ 857250 h 2076450"/>
              <a:gd name="connsiteX46" fmla="*/ 4505325 w 6800850"/>
              <a:gd name="connsiteY46" fmla="*/ 819150 h 2076450"/>
              <a:gd name="connsiteX47" fmla="*/ 4562475 w 6800850"/>
              <a:gd name="connsiteY47" fmla="*/ 762000 h 2076450"/>
              <a:gd name="connsiteX48" fmla="*/ 4610100 w 6800850"/>
              <a:gd name="connsiteY48" fmla="*/ 704850 h 2076450"/>
              <a:gd name="connsiteX49" fmla="*/ 4619625 w 6800850"/>
              <a:gd name="connsiteY49" fmla="*/ 676275 h 2076450"/>
              <a:gd name="connsiteX50" fmla="*/ 4657725 w 6800850"/>
              <a:gd name="connsiteY50" fmla="*/ 619125 h 2076450"/>
              <a:gd name="connsiteX51" fmla="*/ 4695825 w 6800850"/>
              <a:gd name="connsiteY51" fmla="*/ 504825 h 2076450"/>
              <a:gd name="connsiteX52" fmla="*/ 4705350 w 6800850"/>
              <a:gd name="connsiteY52" fmla="*/ 476250 h 2076450"/>
              <a:gd name="connsiteX53" fmla="*/ 4714875 w 6800850"/>
              <a:gd name="connsiteY53" fmla="*/ 447675 h 2076450"/>
              <a:gd name="connsiteX54" fmla="*/ 4752975 w 6800850"/>
              <a:gd name="connsiteY54" fmla="*/ 390525 h 2076450"/>
              <a:gd name="connsiteX55" fmla="*/ 4772025 w 6800850"/>
              <a:gd name="connsiteY55" fmla="*/ 361950 h 2076450"/>
              <a:gd name="connsiteX56" fmla="*/ 4829175 w 6800850"/>
              <a:gd name="connsiteY56" fmla="*/ 323850 h 2076450"/>
              <a:gd name="connsiteX57" fmla="*/ 4857750 w 6800850"/>
              <a:gd name="connsiteY57" fmla="*/ 304800 h 2076450"/>
              <a:gd name="connsiteX58" fmla="*/ 4924425 w 6800850"/>
              <a:gd name="connsiteY58" fmla="*/ 285750 h 2076450"/>
              <a:gd name="connsiteX59" fmla="*/ 4981575 w 6800850"/>
              <a:gd name="connsiteY59" fmla="*/ 257175 h 2076450"/>
              <a:gd name="connsiteX60" fmla="*/ 5038725 w 6800850"/>
              <a:gd name="connsiteY60" fmla="*/ 219075 h 2076450"/>
              <a:gd name="connsiteX61" fmla="*/ 5067300 w 6800850"/>
              <a:gd name="connsiteY61" fmla="*/ 200025 h 2076450"/>
              <a:gd name="connsiteX62" fmla="*/ 5095875 w 6800850"/>
              <a:gd name="connsiteY62" fmla="*/ 180975 h 2076450"/>
              <a:gd name="connsiteX63" fmla="*/ 5124450 w 6800850"/>
              <a:gd name="connsiteY63" fmla="*/ 152400 h 2076450"/>
              <a:gd name="connsiteX64" fmla="*/ 5143500 w 6800850"/>
              <a:gd name="connsiteY64" fmla="*/ 123825 h 2076450"/>
              <a:gd name="connsiteX65" fmla="*/ 5200650 w 6800850"/>
              <a:gd name="connsiteY65" fmla="*/ 76200 h 2076450"/>
              <a:gd name="connsiteX66" fmla="*/ 5229225 w 6800850"/>
              <a:gd name="connsiteY66" fmla="*/ 66675 h 2076450"/>
              <a:gd name="connsiteX67" fmla="*/ 5381625 w 6800850"/>
              <a:gd name="connsiteY67" fmla="*/ 47625 h 2076450"/>
              <a:gd name="connsiteX68" fmla="*/ 5448300 w 6800850"/>
              <a:gd name="connsiteY68" fmla="*/ 28575 h 2076450"/>
              <a:gd name="connsiteX69" fmla="*/ 5476875 w 6800850"/>
              <a:gd name="connsiteY69" fmla="*/ 0 h 2076450"/>
              <a:gd name="connsiteX70" fmla="*/ 5572125 w 6800850"/>
              <a:gd name="connsiteY70" fmla="*/ 9525 h 2076450"/>
              <a:gd name="connsiteX71" fmla="*/ 5600700 w 6800850"/>
              <a:gd name="connsiteY71" fmla="*/ 19050 h 2076450"/>
              <a:gd name="connsiteX72" fmla="*/ 5657850 w 6800850"/>
              <a:gd name="connsiteY72" fmla="*/ 76200 h 2076450"/>
              <a:gd name="connsiteX73" fmla="*/ 5686425 w 6800850"/>
              <a:gd name="connsiteY73" fmla="*/ 85725 h 2076450"/>
              <a:gd name="connsiteX74" fmla="*/ 5743575 w 6800850"/>
              <a:gd name="connsiteY74" fmla="*/ 133350 h 2076450"/>
              <a:gd name="connsiteX75" fmla="*/ 5762625 w 6800850"/>
              <a:gd name="connsiteY75" fmla="*/ 190500 h 2076450"/>
              <a:gd name="connsiteX76" fmla="*/ 5781675 w 6800850"/>
              <a:gd name="connsiteY76" fmla="*/ 219075 h 2076450"/>
              <a:gd name="connsiteX77" fmla="*/ 5800725 w 6800850"/>
              <a:gd name="connsiteY77" fmla="*/ 285750 h 2076450"/>
              <a:gd name="connsiteX78" fmla="*/ 5810250 w 6800850"/>
              <a:gd name="connsiteY78" fmla="*/ 314325 h 2076450"/>
              <a:gd name="connsiteX79" fmla="*/ 5829300 w 6800850"/>
              <a:gd name="connsiteY79" fmla="*/ 342900 h 2076450"/>
              <a:gd name="connsiteX80" fmla="*/ 5838825 w 6800850"/>
              <a:gd name="connsiteY80" fmla="*/ 371475 h 2076450"/>
              <a:gd name="connsiteX81" fmla="*/ 5867400 w 6800850"/>
              <a:gd name="connsiteY81" fmla="*/ 390525 h 2076450"/>
              <a:gd name="connsiteX82" fmla="*/ 5905500 w 6800850"/>
              <a:gd name="connsiteY82" fmla="*/ 447675 h 2076450"/>
              <a:gd name="connsiteX83" fmla="*/ 5924550 w 6800850"/>
              <a:gd name="connsiteY83" fmla="*/ 476250 h 2076450"/>
              <a:gd name="connsiteX84" fmla="*/ 5934075 w 6800850"/>
              <a:gd name="connsiteY84" fmla="*/ 504825 h 2076450"/>
              <a:gd name="connsiteX85" fmla="*/ 5972175 w 6800850"/>
              <a:gd name="connsiteY85" fmla="*/ 561975 h 2076450"/>
              <a:gd name="connsiteX86" fmla="*/ 5981700 w 6800850"/>
              <a:gd name="connsiteY86" fmla="*/ 590550 h 2076450"/>
              <a:gd name="connsiteX87" fmla="*/ 6019800 w 6800850"/>
              <a:gd name="connsiteY87" fmla="*/ 647700 h 2076450"/>
              <a:gd name="connsiteX88" fmla="*/ 6057900 w 6800850"/>
              <a:gd name="connsiteY88" fmla="*/ 704850 h 2076450"/>
              <a:gd name="connsiteX89" fmla="*/ 6076950 w 6800850"/>
              <a:gd name="connsiteY89" fmla="*/ 733425 h 2076450"/>
              <a:gd name="connsiteX90" fmla="*/ 6134100 w 6800850"/>
              <a:gd name="connsiteY90" fmla="*/ 847725 h 2076450"/>
              <a:gd name="connsiteX91" fmla="*/ 6162675 w 6800850"/>
              <a:gd name="connsiteY91" fmla="*/ 876300 h 2076450"/>
              <a:gd name="connsiteX92" fmla="*/ 6219825 w 6800850"/>
              <a:gd name="connsiteY92" fmla="*/ 914400 h 2076450"/>
              <a:gd name="connsiteX93" fmla="*/ 6276975 w 6800850"/>
              <a:gd name="connsiteY93" fmla="*/ 952500 h 2076450"/>
              <a:gd name="connsiteX94" fmla="*/ 6334125 w 6800850"/>
              <a:gd name="connsiteY94" fmla="*/ 990600 h 2076450"/>
              <a:gd name="connsiteX95" fmla="*/ 6362700 w 6800850"/>
              <a:gd name="connsiteY95" fmla="*/ 1009650 h 2076450"/>
              <a:gd name="connsiteX96" fmla="*/ 6438900 w 6800850"/>
              <a:gd name="connsiteY96" fmla="*/ 1095375 h 2076450"/>
              <a:gd name="connsiteX97" fmla="*/ 6486525 w 6800850"/>
              <a:gd name="connsiteY97" fmla="*/ 1143000 h 2076450"/>
              <a:gd name="connsiteX98" fmla="*/ 6505575 w 6800850"/>
              <a:gd name="connsiteY98" fmla="*/ 1171575 h 2076450"/>
              <a:gd name="connsiteX99" fmla="*/ 6534150 w 6800850"/>
              <a:gd name="connsiteY99" fmla="*/ 1200150 h 2076450"/>
              <a:gd name="connsiteX100" fmla="*/ 6543675 w 6800850"/>
              <a:gd name="connsiteY100" fmla="*/ 1228725 h 2076450"/>
              <a:gd name="connsiteX101" fmla="*/ 6581775 w 6800850"/>
              <a:gd name="connsiteY101" fmla="*/ 1285875 h 2076450"/>
              <a:gd name="connsiteX102" fmla="*/ 6619875 w 6800850"/>
              <a:gd name="connsiteY102" fmla="*/ 1295400 h 2076450"/>
              <a:gd name="connsiteX103" fmla="*/ 6648450 w 6800850"/>
              <a:gd name="connsiteY103" fmla="*/ 1304925 h 2076450"/>
              <a:gd name="connsiteX104" fmla="*/ 6724650 w 6800850"/>
              <a:gd name="connsiteY104" fmla="*/ 1314450 h 2076450"/>
              <a:gd name="connsiteX105" fmla="*/ 6743700 w 6800850"/>
              <a:gd name="connsiteY105" fmla="*/ 1343025 h 2076450"/>
              <a:gd name="connsiteX106" fmla="*/ 6772275 w 6800850"/>
              <a:gd name="connsiteY106" fmla="*/ 1400175 h 2076450"/>
              <a:gd name="connsiteX107" fmla="*/ 6791325 w 6800850"/>
              <a:gd name="connsiteY107" fmla="*/ 1514475 h 2076450"/>
              <a:gd name="connsiteX108" fmla="*/ 6800850 w 6800850"/>
              <a:gd name="connsiteY108" fmla="*/ 152400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6800850" h="2076450">
                <a:moveTo>
                  <a:pt x="0" y="2066925"/>
                </a:moveTo>
                <a:cubicBezTo>
                  <a:pt x="19050" y="2070100"/>
                  <a:pt x="37837" y="2076450"/>
                  <a:pt x="57150" y="2076450"/>
                </a:cubicBezTo>
                <a:lnTo>
                  <a:pt x="1609725" y="2066925"/>
                </a:lnTo>
                <a:cubicBezTo>
                  <a:pt x="1649620" y="2066453"/>
                  <a:pt x="1687089" y="2050662"/>
                  <a:pt x="1724025" y="2038350"/>
                </a:cubicBezTo>
                <a:lnTo>
                  <a:pt x="1752600" y="2028825"/>
                </a:lnTo>
                <a:cubicBezTo>
                  <a:pt x="1762125" y="2025650"/>
                  <a:pt x="1772821" y="2024869"/>
                  <a:pt x="1781175" y="2019300"/>
                </a:cubicBezTo>
                <a:cubicBezTo>
                  <a:pt x="1800225" y="2006600"/>
                  <a:pt x="1816605" y="1988440"/>
                  <a:pt x="1838325" y="1981200"/>
                </a:cubicBezTo>
                <a:cubicBezTo>
                  <a:pt x="1888620" y="1964435"/>
                  <a:pt x="1858546" y="1977244"/>
                  <a:pt x="1924050" y="1933575"/>
                </a:cubicBezTo>
                <a:lnTo>
                  <a:pt x="1952625" y="1914525"/>
                </a:lnTo>
                <a:cubicBezTo>
                  <a:pt x="1962150" y="1908175"/>
                  <a:pt x="1973105" y="1903570"/>
                  <a:pt x="1981200" y="1895475"/>
                </a:cubicBezTo>
                <a:cubicBezTo>
                  <a:pt x="1990725" y="1885950"/>
                  <a:pt x="1999142" y="1875170"/>
                  <a:pt x="2009775" y="1866900"/>
                </a:cubicBezTo>
                <a:cubicBezTo>
                  <a:pt x="2027847" y="1852844"/>
                  <a:pt x="2050736" y="1844989"/>
                  <a:pt x="2066925" y="1828800"/>
                </a:cubicBezTo>
                <a:cubicBezTo>
                  <a:pt x="2085975" y="1809750"/>
                  <a:pt x="2109131" y="1794066"/>
                  <a:pt x="2124075" y="1771650"/>
                </a:cubicBezTo>
                <a:cubicBezTo>
                  <a:pt x="2168525" y="1704975"/>
                  <a:pt x="2143125" y="1727200"/>
                  <a:pt x="2190750" y="1695450"/>
                </a:cubicBezTo>
                <a:cubicBezTo>
                  <a:pt x="2197100" y="1685925"/>
                  <a:pt x="2201185" y="1674413"/>
                  <a:pt x="2209800" y="1666875"/>
                </a:cubicBezTo>
                <a:cubicBezTo>
                  <a:pt x="2227030" y="1651798"/>
                  <a:pt x="2247900" y="1641475"/>
                  <a:pt x="2266950" y="1628775"/>
                </a:cubicBezTo>
                <a:cubicBezTo>
                  <a:pt x="2276475" y="1622425"/>
                  <a:pt x="2287430" y="1617820"/>
                  <a:pt x="2295525" y="1609725"/>
                </a:cubicBezTo>
                <a:cubicBezTo>
                  <a:pt x="2340289" y="1564961"/>
                  <a:pt x="2312892" y="1588622"/>
                  <a:pt x="2381250" y="1543050"/>
                </a:cubicBezTo>
                <a:cubicBezTo>
                  <a:pt x="2390775" y="1536700"/>
                  <a:pt x="2398965" y="1527620"/>
                  <a:pt x="2409825" y="1524000"/>
                </a:cubicBezTo>
                <a:cubicBezTo>
                  <a:pt x="2419350" y="1520825"/>
                  <a:pt x="2429420" y="1518965"/>
                  <a:pt x="2438400" y="1514475"/>
                </a:cubicBezTo>
                <a:cubicBezTo>
                  <a:pt x="2448639" y="1509355"/>
                  <a:pt x="2456514" y="1500074"/>
                  <a:pt x="2466975" y="1495425"/>
                </a:cubicBezTo>
                <a:cubicBezTo>
                  <a:pt x="2485325" y="1487270"/>
                  <a:pt x="2507417" y="1487514"/>
                  <a:pt x="2524125" y="1476375"/>
                </a:cubicBezTo>
                <a:cubicBezTo>
                  <a:pt x="2552202" y="1457657"/>
                  <a:pt x="2554619" y="1451418"/>
                  <a:pt x="2590800" y="1447800"/>
                </a:cubicBezTo>
                <a:cubicBezTo>
                  <a:pt x="2641447" y="1442735"/>
                  <a:pt x="2692376" y="1441047"/>
                  <a:pt x="2743200" y="1438275"/>
                </a:cubicBezTo>
                <a:lnTo>
                  <a:pt x="3114675" y="1419225"/>
                </a:lnTo>
                <a:cubicBezTo>
                  <a:pt x="3238195" y="1378052"/>
                  <a:pt x="3090192" y="1424376"/>
                  <a:pt x="3429000" y="1400175"/>
                </a:cubicBezTo>
                <a:cubicBezTo>
                  <a:pt x="3467527" y="1397423"/>
                  <a:pt x="3505200" y="1387475"/>
                  <a:pt x="3543300" y="1381125"/>
                </a:cubicBezTo>
                <a:lnTo>
                  <a:pt x="3600450" y="1371600"/>
                </a:lnTo>
                <a:cubicBezTo>
                  <a:pt x="3619500" y="1368425"/>
                  <a:pt x="3639278" y="1368182"/>
                  <a:pt x="3657600" y="1362075"/>
                </a:cubicBezTo>
                <a:lnTo>
                  <a:pt x="3686175" y="1352550"/>
                </a:lnTo>
                <a:cubicBezTo>
                  <a:pt x="3695700" y="1343025"/>
                  <a:pt x="3706126" y="1334323"/>
                  <a:pt x="3714750" y="1323975"/>
                </a:cubicBezTo>
                <a:cubicBezTo>
                  <a:pt x="3722079" y="1315181"/>
                  <a:pt x="3725705" y="1303495"/>
                  <a:pt x="3733800" y="1295400"/>
                </a:cubicBezTo>
                <a:cubicBezTo>
                  <a:pt x="3741895" y="1287305"/>
                  <a:pt x="3752850" y="1282700"/>
                  <a:pt x="3762375" y="1276350"/>
                </a:cubicBezTo>
                <a:lnTo>
                  <a:pt x="3800475" y="1219200"/>
                </a:lnTo>
                <a:cubicBezTo>
                  <a:pt x="3823380" y="1184843"/>
                  <a:pt x="3837528" y="1159573"/>
                  <a:pt x="3876675" y="1133475"/>
                </a:cubicBezTo>
                <a:cubicBezTo>
                  <a:pt x="3895725" y="1120775"/>
                  <a:pt x="3912105" y="1102615"/>
                  <a:pt x="3933825" y="1095375"/>
                </a:cubicBezTo>
                <a:lnTo>
                  <a:pt x="4019550" y="1066800"/>
                </a:lnTo>
                <a:lnTo>
                  <a:pt x="4048125" y="1057275"/>
                </a:lnTo>
                <a:cubicBezTo>
                  <a:pt x="4057650" y="1054100"/>
                  <a:pt x="4066960" y="1050185"/>
                  <a:pt x="4076700" y="1047750"/>
                </a:cubicBezTo>
                <a:cubicBezTo>
                  <a:pt x="4101115" y="1041646"/>
                  <a:pt x="4182721" y="1023315"/>
                  <a:pt x="4210050" y="1009650"/>
                </a:cubicBezTo>
                <a:cubicBezTo>
                  <a:pt x="4222750" y="1003300"/>
                  <a:pt x="4235099" y="996193"/>
                  <a:pt x="4248150" y="990600"/>
                </a:cubicBezTo>
                <a:cubicBezTo>
                  <a:pt x="4257378" y="986645"/>
                  <a:pt x="4267745" y="985565"/>
                  <a:pt x="4276725" y="981075"/>
                </a:cubicBezTo>
                <a:cubicBezTo>
                  <a:pt x="4350583" y="944146"/>
                  <a:pt x="4262051" y="976441"/>
                  <a:pt x="4333875" y="952500"/>
                </a:cubicBezTo>
                <a:cubicBezTo>
                  <a:pt x="4343400" y="942975"/>
                  <a:pt x="4351817" y="932195"/>
                  <a:pt x="4362450" y="923925"/>
                </a:cubicBezTo>
                <a:cubicBezTo>
                  <a:pt x="4380522" y="909869"/>
                  <a:pt x="4403411" y="902014"/>
                  <a:pt x="4419600" y="885825"/>
                </a:cubicBezTo>
                <a:cubicBezTo>
                  <a:pt x="4429125" y="876300"/>
                  <a:pt x="4437542" y="865520"/>
                  <a:pt x="4448175" y="857250"/>
                </a:cubicBezTo>
                <a:cubicBezTo>
                  <a:pt x="4466247" y="843194"/>
                  <a:pt x="4489136" y="835339"/>
                  <a:pt x="4505325" y="819150"/>
                </a:cubicBezTo>
                <a:cubicBezTo>
                  <a:pt x="4524375" y="800100"/>
                  <a:pt x="4547531" y="784416"/>
                  <a:pt x="4562475" y="762000"/>
                </a:cubicBezTo>
                <a:cubicBezTo>
                  <a:pt x="4588997" y="722217"/>
                  <a:pt x="4573430" y="741520"/>
                  <a:pt x="4610100" y="704850"/>
                </a:cubicBezTo>
                <a:cubicBezTo>
                  <a:pt x="4613275" y="695325"/>
                  <a:pt x="4614749" y="685052"/>
                  <a:pt x="4619625" y="676275"/>
                </a:cubicBezTo>
                <a:cubicBezTo>
                  <a:pt x="4630744" y="656261"/>
                  <a:pt x="4650485" y="640845"/>
                  <a:pt x="4657725" y="619125"/>
                </a:cubicBezTo>
                <a:lnTo>
                  <a:pt x="4695825" y="504825"/>
                </a:lnTo>
                <a:lnTo>
                  <a:pt x="4705350" y="476250"/>
                </a:lnTo>
                <a:cubicBezTo>
                  <a:pt x="4708525" y="466725"/>
                  <a:pt x="4709306" y="456029"/>
                  <a:pt x="4714875" y="447675"/>
                </a:cubicBezTo>
                <a:lnTo>
                  <a:pt x="4752975" y="390525"/>
                </a:lnTo>
                <a:cubicBezTo>
                  <a:pt x="4759325" y="381000"/>
                  <a:pt x="4762500" y="368300"/>
                  <a:pt x="4772025" y="361950"/>
                </a:cubicBezTo>
                <a:lnTo>
                  <a:pt x="4829175" y="323850"/>
                </a:lnTo>
                <a:cubicBezTo>
                  <a:pt x="4838700" y="317500"/>
                  <a:pt x="4846890" y="308420"/>
                  <a:pt x="4857750" y="304800"/>
                </a:cubicBezTo>
                <a:cubicBezTo>
                  <a:pt x="4898744" y="291135"/>
                  <a:pt x="4876585" y="297710"/>
                  <a:pt x="4924425" y="285750"/>
                </a:cubicBezTo>
                <a:cubicBezTo>
                  <a:pt x="5051280" y="201180"/>
                  <a:pt x="4863269" y="322900"/>
                  <a:pt x="4981575" y="257175"/>
                </a:cubicBezTo>
                <a:cubicBezTo>
                  <a:pt x="5001589" y="246056"/>
                  <a:pt x="5019675" y="231775"/>
                  <a:pt x="5038725" y="219075"/>
                </a:cubicBezTo>
                <a:lnTo>
                  <a:pt x="5067300" y="200025"/>
                </a:lnTo>
                <a:cubicBezTo>
                  <a:pt x="5076825" y="193675"/>
                  <a:pt x="5087780" y="189070"/>
                  <a:pt x="5095875" y="180975"/>
                </a:cubicBezTo>
                <a:cubicBezTo>
                  <a:pt x="5105400" y="171450"/>
                  <a:pt x="5115826" y="162748"/>
                  <a:pt x="5124450" y="152400"/>
                </a:cubicBezTo>
                <a:cubicBezTo>
                  <a:pt x="5131779" y="143606"/>
                  <a:pt x="5136171" y="132619"/>
                  <a:pt x="5143500" y="123825"/>
                </a:cubicBezTo>
                <a:cubicBezTo>
                  <a:pt x="5158547" y="105769"/>
                  <a:pt x="5179243" y="86904"/>
                  <a:pt x="5200650" y="76200"/>
                </a:cubicBezTo>
                <a:cubicBezTo>
                  <a:pt x="5209630" y="71710"/>
                  <a:pt x="5219485" y="69110"/>
                  <a:pt x="5229225" y="66675"/>
                </a:cubicBezTo>
                <a:cubicBezTo>
                  <a:pt x="5285462" y="52616"/>
                  <a:pt x="5316561" y="53540"/>
                  <a:pt x="5381625" y="47625"/>
                </a:cubicBezTo>
                <a:cubicBezTo>
                  <a:pt x="5386706" y="46355"/>
                  <a:pt x="5440101" y="34041"/>
                  <a:pt x="5448300" y="28575"/>
                </a:cubicBezTo>
                <a:cubicBezTo>
                  <a:pt x="5459508" y="21103"/>
                  <a:pt x="5467350" y="9525"/>
                  <a:pt x="5476875" y="0"/>
                </a:cubicBezTo>
                <a:cubicBezTo>
                  <a:pt x="5508625" y="3175"/>
                  <a:pt x="5540588" y="4673"/>
                  <a:pt x="5572125" y="9525"/>
                </a:cubicBezTo>
                <a:cubicBezTo>
                  <a:pt x="5582048" y="11052"/>
                  <a:pt x="5592775" y="12886"/>
                  <a:pt x="5600700" y="19050"/>
                </a:cubicBezTo>
                <a:cubicBezTo>
                  <a:pt x="5621966" y="35590"/>
                  <a:pt x="5632292" y="67681"/>
                  <a:pt x="5657850" y="76200"/>
                </a:cubicBezTo>
                <a:cubicBezTo>
                  <a:pt x="5667375" y="79375"/>
                  <a:pt x="5677445" y="81235"/>
                  <a:pt x="5686425" y="85725"/>
                </a:cubicBezTo>
                <a:cubicBezTo>
                  <a:pt x="5712947" y="98986"/>
                  <a:pt x="5722509" y="112284"/>
                  <a:pt x="5743575" y="133350"/>
                </a:cubicBezTo>
                <a:cubicBezTo>
                  <a:pt x="5749925" y="152400"/>
                  <a:pt x="5751486" y="173792"/>
                  <a:pt x="5762625" y="190500"/>
                </a:cubicBezTo>
                <a:cubicBezTo>
                  <a:pt x="5768975" y="200025"/>
                  <a:pt x="5776555" y="208836"/>
                  <a:pt x="5781675" y="219075"/>
                </a:cubicBezTo>
                <a:cubicBezTo>
                  <a:pt x="5789288" y="234300"/>
                  <a:pt x="5796656" y="271508"/>
                  <a:pt x="5800725" y="285750"/>
                </a:cubicBezTo>
                <a:cubicBezTo>
                  <a:pt x="5803483" y="295404"/>
                  <a:pt x="5805760" y="305345"/>
                  <a:pt x="5810250" y="314325"/>
                </a:cubicBezTo>
                <a:cubicBezTo>
                  <a:pt x="5815370" y="324564"/>
                  <a:pt x="5824180" y="332661"/>
                  <a:pt x="5829300" y="342900"/>
                </a:cubicBezTo>
                <a:cubicBezTo>
                  <a:pt x="5833790" y="351880"/>
                  <a:pt x="5832553" y="363635"/>
                  <a:pt x="5838825" y="371475"/>
                </a:cubicBezTo>
                <a:cubicBezTo>
                  <a:pt x="5845976" y="380414"/>
                  <a:pt x="5857875" y="384175"/>
                  <a:pt x="5867400" y="390525"/>
                </a:cubicBezTo>
                <a:lnTo>
                  <a:pt x="5905500" y="447675"/>
                </a:lnTo>
                <a:cubicBezTo>
                  <a:pt x="5911850" y="457200"/>
                  <a:pt x="5920930" y="465390"/>
                  <a:pt x="5924550" y="476250"/>
                </a:cubicBezTo>
                <a:cubicBezTo>
                  <a:pt x="5927725" y="485775"/>
                  <a:pt x="5929199" y="496048"/>
                  <a:pt x="5934075" y="504825"/>
                </a:cubicBezTo>
                <a:cubicBezTo>
                  <a:pt x="5945194" y="524839"/>
                  <a:pt x="5964935" y="540255"/>
                  <a:pt x="5972175" y="561975"/>
                </a:cubicBezTo>
                <a:cubicBezTo>
                  <a:pt x="5975350" y="571500"/>
                  <a:pt x="5976824" y="581773"/>
                  <a:pt x="5981700" y="590550"/>
                </a:cubicBezTo>
                <a:cubicBezTo>
                  <a:pt x="5992819" y="610564"/>
                  <a:pt x="6007100" y="628650"/>
                  <a:pt x="6019800" y="647700"/>
                </a:cubicBezTo>
                <a:lnTo>
                  <a:pt x="6057900" y="704850"/>
                </a:lnTo>
                <a:cubicBezTo>
                  <a:pt x="6064250" y="714375"/>
                  <a:pt x="6073330" y="722565"/>
                  <a:pt x="6076950" y="733425"/>
                </a:cubicBezTo>
                <a:cubicBezTo>
                  <a:pt x="6092444" y="779906"/>
                  <a:pt x="6097171" y="810796"/>
                  <a:pt x="6134100" y="847725"/>
                </a:cubicBezTo>
                <a:cubicBezTo>
                  <a:pt x="6143625" y="857250"/>
                  <a:pt x="6152042" y="868030"/>
                  <a:pt x="6162675" y="876300"/>
                </a:cubicBezTo>
                <a:cubicBezTo>
                  <a:pt x="6180747" y="890356"/>
                  <a:pt x="6200775" y="901700"/>
                  <a:pt x="6219825" y="914400"/>
                </a:cubicBezTo>
                <a:lnTo>
                  <a:pt x="6276975" y="952500"/>
                </a:lnTo>
                <a:lnTo>
                  <a:pt x="6334125" y="990600"/>
                </a:lnTo>
                <a:lnTo>
                  <a:pt x="6362700" y="1009650"/>
                </a:lnTo>
                <a:cubicBezTo>
                  <a:pt x="6450288" y="1141032"/>
                  <a:pt x="6354276" y="1010751"/>
                  <a:pt x="6438900" y="1095375"/>
                </a:cubicBezTo>
                <a:cubicBezTo>
                  <a:pt x="6502400" y="1158875"/>
                  <a:pt x="6410325" y="1092200"/>
                  <a:pt x="6486525" y="1143000"/>
                </a:cubicBezTo>
                <a:cubicBezTo>
                  <a:pt x="6492875" y="1152525"/>
                  <a:pt x="6498246" y="1162781"/>
                  <a:pt x="6505575" y="1171575"/>
                </a:cubicBezTo>
                <a:cubicBezTo>
                  <a:pt x="6514199" y="1181923"/>
                  <a:pt x="6526678" y="1188942"/>
                  <a:pt x="6534150" y="1200150"/>
                </a:cubicBezTo>
                <a:cubicBezTo>
                  <a:pt x="6539719" y="1208504"/>
                  <a:pt x="6538799" y="1219948"/>
                  <a:pt x="6543675" y="1228725"/>
                </a:cubicBezTo>
                <a:cubicBezTo>
                  <a:pt x="6554794" y="1248739"/>
                  <a:pt x="6559563" y="1280322"/>
                  <a:pt x="6581775" y="1285875"/>
                </a:cubicBezTo>
                <a:cubicBezTo>
                  <a:pt x="6594475" y="1289050"/>
                  <a:pt x="6607288" y="1291804"/>
                  <a:pt x="6619875" y="1295400"/>
                </a:cubicBezTo>
                <a:cubicBezTo>
                  <a:pt x="6629529" y="1298158"/>
                  <a:pt x="6638572" y="1303129"/>
                  <a:pt x="6648450" y="1304925"/>
                </a:cubicBezTo>
                <a:cubicBezTo>
                  <a:pt x="6673635" y="1309504"/>
                  <a:pt x="6699250" y="1311275"/>
                  <a:pt x="6724650" y="1314450"/>
                </a:cubicBezTo>
                <a:cubicBezTo>
                  <a:pt x="6731000" y="1323975"/>
                  <a:pt x="6738580" y="1332786"/>
                  <a:pt x="6743700" y="1343025"/>
                </a:cubicBezTo>
                <a:cubicBezTo>
                  <a:pt x="6783135" y="1421895"/>
                  <a:pt x="6717680" y="1318283"/>
                  <a:pt x="6772275" y="1400175"/>
                </a:cubicBezTo>
                <a:cubicBezTo>
                  <a:pt x="6775293" y="1427337"/>
                  <a:pt x="6775368" y="1482560"/>
                  <a:pt x="6791325" y="1514475"/>
                </a:cubicBezTo>
                <a:cubicBezTo>
                  <a:pt x="6793333" y="1518491"/>
                  <a:pt x="6797675" y="1520825"/>
                  <a:pt x="6800850" y="152400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0" name="Grafik 9" descr="Regn">
            <a:extLst>
              <a:ext uri="{FF2B5EF4-FFF2-40B4-BE49-F238E27FC236}">
                <a16:creationId xmlns:a16="http://schemas.microsoft.com/office/drawing/2014/main" id="{1FE12A0D-8C82-4868-AEA4-65CDB590E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9742" y="2431276"/>
            <a:ext cx="1068648" cy="1068648"/>
          </a:xfrm>
          <a:prstGeom prst="rect">
            <a:avLst/>
          </a:prstGeom>
        </p:spPr>
      </p:pic>
      <p:pic>
        <p:nvPicPr>
          <p:cNvPr id="24" name="Grafik 23" descr="Sol">
            <a:extLst>
              <a:ext uri="{FF2B5EF4-FFF2-40B4-BE49-F238E27FC236}">
                <a16:creationId xmlns:a16="http://schemas.microsoft.com/office/drawing/2014/main" id="{6A81707E-0556-4772-990F-4F16D4627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5995" y="1711868"/>
            <a:ext cx="1068649" cy="1068649"/>
          </a:xfrm>
          <a:prstGeom prst="rect">
            <a:avLst/>
          </a:prstGeom>
        </p:spPr>
      </p:pic>
      <p:pic>
        <p:nvPicPr>
          <p:cNvPr id="9" name="Grafik 8" descr="Regn">
            <a:extLst>
              <a:ext uri="{FF2B5EF4-FFF2-40B4-BE49-F238E27FC236}">
                <a16:creationId xmlns:a16="http://schemas.microsoft.com/office/drawing/2014/main" id="{A8772AE5-F900-4E4E-AB18-28DC6230F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54015" y="2481164"/>
            <a:ext cx="1068648" cy="1068648"/>
          </a:xfrm>
          <a:prstGeom prst="rect">
            <a:avLst/>
          </a:prstGeom>
        </p:spPr>
      </p:pic>
      <p:sp>
        <p:nvSpPr>
          <p:cNvPr id="33" name="Titel 32">
            <a:extLst>
              <a:ext uri="{FF2B5EF4-FFF2-40B4-BE49-F238E27FC236}">
                <a16:creationId xmlns:a16="http://schemas.microsoft.com/office/drawing/2014/main" id="{10E16F35-4627-416F-91A0-62047BD4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Vandets kredsløb – tre tilstandsformer</a:t>
            </a:r>
          </a:p>
        </p:txBody>
      </p:sp>
      <p:sp>
        <p:nvSpPr>
          <p:cNvPr id="34" name="Pil: bøjet til venstre 33">
            <a:extLst>
              <a:ext uri="{FF2B5EF4-FFF2-40B4-BE49-F238E27FC236}">
                <a16:creationId xmlns:a16="http://schemas.microsoft.com/office/drawing/2014/main" id="{D7B0C8FE-064E-4626-8BA8-81B5D6C95AF3}"/>
              </a:ext>
            </a:extLst>
          </p:cNvPr>
          <p:cNvSpPr/>
          <p:nvPr/>
        </p:nvSpPr>
        <p:spPr>
          <a:xfrm rot="16425666">
            <a:off x="5747230" y="350332"/>
            <a:ext cx="1039130" cy="3489290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5" name="Pil: bøjet til venstre 34">
            <a:extLst>
              <a:ext uri="{FF2B5EF4-FFF2-40B4-BE49-F238E27FC236}">
                <a16:creationId xmlns:a16="http://schemas.microsoft.com/office/drawing/2014/main" id="{2A4983AF-FDDE-4C58-97E5-CEBE9CCB5135}"/>
              </a:ext>
            </a:extLst>
          </p:cNvPr>
          <p:cNvSpPr/>
          <p:nvPr/>
        </p:nvSpPr>
        <p:spPr>
          <a:xfrm rot="5400000">
            <a:off x="5586881" y="3476494"/>
            <a:ext cx="1039130" cy="3489290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A45F8409-B5F3-EA98-CFBB-D42B22291F01}"/>
              </a:ext>
            </a:extLst>
          </p:cNvPr>
          <p:cNvSpPr txBox="1"/>
          <p:nvPr/>
        </p:nvSpPr>
        <p:spPr>
          <a:xfrm>
            <a:off x="5719134" y="5036473"/>
            <a:ext cx="75373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Liquid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434A45BB-D07C-D527-8809-3F4CB9C6D037}"/>
              </a:ext>
            </a:extLst>
          </p:cNvPr>
          <p:cNvSpPr txBox="1"/>
          <p:nvPr/>
        </p:nvSpPr>
        <p:spPr>
          <a:xfrm>
            <a:off x="5819788" y="3774055"/>
            <a:ext cx="53091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Gas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2E7174C4-BBBF-D518-194E-8CC44B6FBB86}"/>
              </a:ext>
            </a:extLst>
          </p:cNvPr>
          <p:cNvSpPr txBox="1"/>
          <p:nvPr/>
        </p:nvSpPr>
        <p:spPr>
          <a:xfrm>
            <a:off x="5720820" y="2655066"/>
            <a:ext cx="75373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Liquid</a:t>
            </a:r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ABB58780-3D75-DBC4-BA09-05762CCC765B}"/>
              </a:ext>
            </a:extLst>
          </p:cNvPr>
          <p:cNvGrpSpPr/>
          <p:nvPr/>
        </p:nvGrpSpPr>
        <p:grpSpPr>
          <a:xfrm>
            <a:off x="7516664" y="3637610"/>
            <a:ext cx="1855443" cy="591496"/>
            <a:chOff x="7516664" y="3637610"/>
            <a:chExt cx="1855443" cy="591496"/>
          </a:xfrm>
        </p:grpSpPr>
        <p:sp>
          <p:nvSpPr>
            <p:cNvPr id="18" name="Stjerne: 5 takker 17">
              <a:extLst>
                <a:ext uri="{FF2B5EF4-FFF2-40B4-BE49-F238E27FC236}">
                  <a16:creationId xmlns:a16="http://schemas.microsoft.com/office/drawing/2014/main" id="{6D3CFF35-D750-3708-A150-0518044CA9D3}"/>
                </a:ext>
              </a:extLst>
            </p:cNvPr>
            <p:cNvSpPr/>
            <p:nvPr/>
          </p:nvSpPr>
          <p:spPr>
            <a:xfrm>
              <a:off x="7516664" y="3637610"/>
              <a:ext cx="1050202" cy="591496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Is</a:t>
              </a:r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311A4EE6-1CDF-F616-22B4-B9E1C6223A12}"/>
                </a:ext>
              </a:extLst>
            </p:cNvPr>
            <p:cNvSpPr txBox="1"/>
            <p:nvPr/>
          </p:nvSpPr>
          <p:spPr>
            <a:xfrm>
              <a:off x="8732188" y="3748692"/>
              <a:ext cx="639919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bg1"/>
                  </a:solidFill>
                </a:rPr>
                <a:t>Solid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114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E2782F-0A09-D074-6FE7-DC8C1E252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32" y="1854618"/>
            <a:ext cx="991552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16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1734EF1D-784F-4DDF-9845-F4310C2DC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2" y="2054941"/>
            <a:ext cx="7968111" cy="407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388F39D-ABCC-460D-8735-63910C92C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Globale </a:t>
            </a:r>
            <a:r>
              <a:rPr lang="da-DK" dirty="0" err="1"/>
              <a:t>vindsystem</a:t>
            </a:r>
            <a:r>
              <a:rPr lang="da-DK" dirty="0"/>
              <a:t> og transport af vanddamp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C3A776E-EDA9-4C22-906A-6D7AF0C4A32C}"/>
              </a:ext>
            </a:extLst>
          </p:cNvPr>
          <p:cNvSpPr txBox="1"/>
          <p:nvPr/>
        </p:nvSpPr>
        <p:spPr>
          <a:xfrm>
            <a:off x="1013448" y="1461127"/>
            <a:ext cx="330443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De dynamiske </a:t>
            </a:r>
            <a:r>
              <a:rPr lang="da-DK" u="sng" dirty="0"/>
              <a:t>højtryk</a:t>
            </a:r>
            <a:r>
              <a:rPr lang="da-DK" dirty="0"/>
              <a:t> ligger altid </a:t>
            </a:r>
            <a:br>
              <a:rPr lang="da-DK" dirty="0"/>
            </a:br>
            <a:r>
              <a:rPr lang="da-DK" dirty="0"/>
              <a:t>over oceanerne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D71419F-174A-46AB-8D87-86FA5359327D}"/>
              </a:ext>
            </a:extLst>
          </p:cNvPr>
          <p:cNvSpPr/>
          <p:nvPr/>
        </p:nvSpPr>
        <p:spPr>
          <a:xfrm>
            <a:off x="3549445" y="2861187"/>
            <a:ext cx="353961" cy="3736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5AFEE1D-09E6-4F70-8BD1-FB9F6C8A3400}"/>
              </a:ext>
            </a:extLst>
          </p:cNvPr>
          <p:cNvSpPr/>
          <p:nvPr/>
        </p:nvSpPr>
        <p:spPr>
          <a:xfrm>
            <a:off x="5713876" y="4403622"/>
            <a:ext cx="353961" cy="3736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B7F027B-5576-4326-A613-39EBA08A5FEE}"/>
              </a:ext>
            </a:extLst>
          </p:cNvPr>
          <p:cNvSpPr/>
          <p:nvPr/>
        </p:nvSpPr>
        <p:spPr>
          <a:xfrm>
            <a:off x="4198373" y="4424414"/>
            <a:ext cx="353961" cy="3736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23272A5-42AC-4B96-8B46-F989EC9C9A2F}"/>
              </a:ext>
            </a:extLst>
          </p:cNvPr>
          <p:cNvSpPr/>
          <p:nvPr/>
        </p:nvSpPr>
        <p:spPr>
          <a:xfrm>
            <a:off x="5505382" y="3055374"/>
            <a:ext cx="353961" cy="3736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E8F322F-1C25-4237-8194-208E523E16E7}"/>
              </a:ext>
            </a:extLst>
          </p:cNvPr>
          <p:cNvSpPr/>
          <p:nvPr/>
        </p:nvSpPr>
        <p:spPr>
          <a:xfrm>
            <a:off x="7456204" y="4498258"/>
            <a:ext cx="353961" cy="3736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42489A7C-D467-497D-9D4D-13AAAD84EA43}"/>
              </a:ext>
            </a:extLst>
          </p:cNvPr>
          <p:cNvSpPr txBox="1"/>
          <p:nvPr/>
        </p:nvSpPr>
        <p:spPr>
          <a:xfrm>
            <a:off x="6268794" y="1431731"/>
            <a:ext cx="3792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Hvor der er </a:t>
            </a:r>
            <a:r>
              <a:rPr lang="da-DK" u="sng" dirty="0"/>
              <a:t>lavtryk</a:t>
            </a:r>
            <a:r>
              <a:rPr lang="da-DK" dirty="0"/>
              <a:t> over kontinenterne</a:t>
            </a:r>
            <a:br>
              <a:rPr lang="da-DK" dirty="0"/>
            </a:br>
            <a:r>
              <a:rPr lang="da-DK" dirty="0"/>
              <a:t>suges vanddampen ind fra oceanerne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610F471-38F7-4DF6-B093-16E7F05EEA6C}"/>
              </a:ext>
            </a:extLst>
          </p:cNvPr>
          <p:cNvSpPr/>
          <p:nvPr/>
        </p:nvSpPr>
        <p:spPr>
          <a:xfrm>
            <a:off x="7456204" y="3234813"/>
            <a:ext cx="393291" cy="4031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286E806-B1FF-4D21-8655-E29450B3FD32}"/>
              </a:ext>
            </a:extLst>
          </p:cNvPr>
          <p:cNvSpPr/>
          <p:nvPr/>
        </p:nvSpPr>
        <p:spPr>
          <a:xfrm>
            <a:off x="4552334" y="3751006"/>
            <a:ext cx="393291" cy="4031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C1590B0-6EE9-4108-9A23-1F450C5A1612}"/>
              </a:ext>
            </a:extLst>
          </p:cNvPr>
          <p:cNvSpPr/>
          <p:nvPr/>
        </p:nvSpPr>
        <p:spPr>
          <a:xfrm>
            <a:off x="4702431" y="2644878"/>
            <a:ext cx="393291" cy="4031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63E3401-649C-4444-A746-004A7D5BD523}"/>
              </a:ext>
            </a:extLst>
          </p:cNvPr>
          <p:cNvSpPr/>
          <p:nvPr/>
        </p:nvSpPr>
        <p:spPr>
          <a:xfrm>
            <a:off x="5967454" y="3495367"/>
            <a:ext cx="393291" cy="4031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82A0A36-576B-4A11-80C3-62A34769DB2D}"/>
              </a:ext>
            </a:extLst>
          </p:cNvPr>
          <p:cNvSpPr/>
          <p:nvPr/>
        </p:nvSpPr>
        <p:spPr>
          <a:xfrm>
            <a:off x="6164099" y="2344339"/>
            <a:ext cx="393291" cy="4031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009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  <p:bldP spid="5" grpId="1" animBg="1"/>
      <p:bldP spid="7" grpId="1" animBg="1"/>
      <p:bldP spid="9" grpId="1" animBg="1"/>
      <p:bldP spid="11" grpId="1" animBg="1"/>
      <p:bldP spid="13" grpId="0"/>
      <p:bldP spid="14" grpId="1" animBg="1"/>
      <p:bldP spid="15" grpId="1" animBg="1"/>
      <p:bldP spid="16" grpId="1" animBg="1"/>
      <p:bldP spid="18" grpId="1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12.5|3.6|8.2|1.1|11.4|13.3|16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25.5|1.8|12.4|16.8|8.9|13.9|5.8|0.7|14.1|2.1|3.7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9.7|5.4|1.9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8.1|8.2|3.5|3.1|15.3|0.6|2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7|1.6|4.2|2.4|43.6|2.3|16.1|1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0|4.1|16.7|6.6|7.5|25.2|3.7|5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.1|18.1|1.3|22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2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4.7|5.2|35.2|3|14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5.4|5.3|1.2|3.7|7.7|3.2|3.6|6.7|4.7|23.5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0.9|0.5|0.5|0.8|1.9|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0.6|1.6|0.7|0.4|0.6|6.8|0.9|1|0.5|0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.3|3.9|9.8|1.7|0.9|6.2|3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.8|4.1|0.8|0.3|20.1|1|0.5|1.3|0.5|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3.3|1.1|1|14.7|3.7|22.3|1.7|1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.7|2.1|4.1|2.4|1.5|31.5|2|2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0.7|0.5|8.3|0.6|0.8|9.4|1.2|1.5|0.9|0.6|0.6|14.1|1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4|1.7|17.4|6|29.8|23.3|29.4|3|20.1|0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6.6|19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1|1.5|0.8|0.7|0.5|0.5|0.6|0.4|2.7|1.9|2.1|13.1|0.8|1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0.7|1.7|2.3|1.4|1.3|3.5|4.7|4.2|2.7|5.6|9.4|2.4|1.9|6.2|5.7|2.3|1.5|2.7|15.9|4.9|2.7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1.3|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5|0.5|0.4|8.8|9.8|8.1|3.5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4.5|0.8|37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5.1|1.6|0.7|8.8|5.3|0.9|2.3|2.3|17|2.7|6.8|3.2|4.8|4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0.3|4.5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8.3|29.6|1.1|0.5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7.8|5.5|13.4|1|0.4"/>
</p:tagLst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3175">
          <a:solidFill>
            <a:schemeClr val="bg1">
              <a:lumMod val="75000"/>
            </a:schemeClr>
          </a:solidFill>
        </a:ln>
      </a:spPr>
      <a:bodyPr wrap="none" rtlCol="0">
        <a:spAutoFit/>
      </a:bodyPr>
      <a:lstStyle>
        <a:defPPr algn="ct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5039</TotalTime>
  <Words>1744</Words>
  <Application>Microsoft Office PowerPoint</Application>
  <PresentationFormat>Widescreen</PresentationFormat>
  <Paragraphs>355</Paragraphs>
  <Slides>43</Slides>
  <Notes>0</Notes>
  <HiddenSlides>7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43</vt:i4>
      </vt:variant>
    </vt:vector>
  </HeadingPairs>
  <TitlesOfParts>
    <vt:vector size="48" baseType="lpstr">
      <vt:lpstr>arial</vt:lpstr>
      <vt:lpstr>arial</vt:lpstr>
      <vt:lpstr>Calibri</vt:lpstr>
      <vt:lpstr>Calibri Light</vt:lpstr>
      <vt:lpstr>Office-tema</vt:lpstr>
      <vt:lpstr>Vandets kredsløb  1.del  </vt:lpstr>
      <vt:lpstr>Taksonomi  - de tre niveauer:</vt:lpstr>
      <vt:lpstr>Processer</vt:lpstr>
      <vt:lpstr>Vandets kredsløb – de to kræfter:</vt:lpstr>
      <vt:lpstr>Vandets kredsløb – tre sfærer </vt:lpstr>
      <vt:lpstr>Vandets kredsløb – 5 processer</vt:lpstr>
      <vt:lpstr>Vandets kredsløb – tre tilstandsformer</vt:lpstr>
      <vt:lpstr>PowerPoint-præsentation</vt:lpstr>
      <vt:lpstr>Globale vindsystem og transport af vanddamp</vt:lpstr>
      <vt:lpstr>Vandbalanceligningen &amp; Vandets kredsløb</vt:lpstr>
      <vt:lpstr>Vandbalanceligningen &amp; nettonedbøren</vt:lpstr>
      <vt:lpstr>Vandets kredsløb –  globale tal i 1000 km3</vt:lpstr>
      <vt:lpstr>Nedbørsdannelse </vt:lpstr>
      <vt:lpstr>Vanddampen kondenserer</vt:lpstr>
      <vt:lpstr>Vanddamp kondenserer – et eksempel</vt:lpstr>
      <vt:lpstr>Hvordan afkøles luften og kondenserer</vt:lpstr>
      <vt:lpstr>Luftens mætningskurve  og den relative Luftfugtighed</vt:lpstr>
      <vt:lpstr>Temperatur og vanddamp</vt:lpstr>
      <vt:lpstr>Luftfugtighed og nedbør</vt:lpstr>
      <vt:lpstr>Absolut- og relativ luftfugtighed</vt:lpstr>
      <vt:lpstr>Luftens dugpunkt</vt:lpstr>
      <vt:lpstr>Hvorfor er skyerne flade i bunden ?</vt:lpstr>
      <vt:lpstr>SLUT på 1. del </vt:lpstr>
      <vt:lpstr>Vandets kredsløb  2. del   Fordampning og afstrømning</vt:lpstr>
      <vt:lpstr>Fordampning  </vt:lpstr>
      <vt:lpstr>Fordampning (N= F + Ao+ Au)</vt:lpstr>
      <vt:lpstr>Fordampning – aktuel og potentiel</vt:lpstr>
      <vt:lpstr>Aktuel og potentiel fordampning </vt:lpstr>
      <vt:lpstr>Aktuel Fordampning   –  Potentiel fordampning. </vt:lpstr>
      <vt:lpstr>Nedbørsoverskud / -underskud (N-F)</vt:lpstr>
      <vt:lpstr>Fugtighedsindeks</vt:lpstr>
      <vt:lpstr>Beregning af fugtighedsindeks (N / F)</vt:lpstr>
      <vt:lpstr>Vandbalance i Danmark</vt:lpstr>
      <vt:lpstr>Vandbalance i Danmark</vt:lpstr>
      <vt:lpstr>Afstrømning – Au og Ao </vt:lpstr>
      <vt:lpstr>Afstrømning, terræn og jordbund</vt:lpstr>
      <vt:lpstr>Oversvømmelser, mudderskred og tørke </vt:lpstr>
      <vt:lpstr>Gletsjere former det danske landskab</vt:lpstr>
      <vt:lpstr>Jordbunden i Danmark</vt:lpstr>
      <vt:lpstr>Nedbørsfordeling og  Afstrømning (Au) i Danmark</vt:lpstr>
      <vt:lpstr>Jordbund og arealanvendelse i Danmark </vt:lpstr>
      <vt:lpstr>PowerPoint-præsentation</vt:lpstr>
      <vt:lpstr>SLUT på 2. del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</dc:title>
  <dc:creator>otto leholt</dc:creator>
  <cp:lastModifiedBy>otto leholt</cp:lastModifiedBy>
  <cp:revision>82</cp:revision>
  <cp:lastPrinted>2023-09-04T15:22:11Z</cp:lastPrinted>
  <dcterms:created xsi:type="dcterms:W3CDTF">2020-09-19T06:26:11Z</dcterms:created>
  <dcterms:modified xsi:type="dcterms:W3CDTF">2023-09-05T07:32:26Z</dcterms:modified>
</cp:coreProperties>
</file>