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9" r:id="rId4"/>
    <p:sldId id="271" r:id="rId5"/>
    <p:sldId id="287" r:id="rId6"/>
    <p:sldId id="270" r:id="rId7"/>
    <p:sldId id="256" r:id="rId8"/>
    <p:sldId id="263" r:id="rId9"/>
    <p:sldId id="257" r:id="rId10"/>
    <p:sldId id="273" r:id="rId11"/>
    <p:sldId id="274" r:id="rId12"/>
    <p:sldId id="275" r:id="rId13"/>
    <p:sldId id="289" r:id="rId14"/>
    <p:sldId id="290" r:id="rId15"/>
    <p:sldId id="276" r:id="rId16"/>
    <p:sldId id="285" r:id="rId17"/>
    <p:sldId id="279" r:id="rId18"/>
    <p:sldId id="281" r:id="rId19"/>
    <p:sldId id="277" r:id="rId20"/>
    <p:sldId id="286" r:id="rId21"/>
    <p:sldId id="278" r:id="rId22"/>
    <p:sldId id="282" r:id="rId23"/>
    <p:sldId id="288" r:id="rId24"/>
    <p:sldId id="283" r:id="rId25"/>
    <p:sldId id="284" r:id="rId26"/>
    <p:sldId id="272" r:id="rId27"/>
    <p:sldId id="259" r:id="rId28"/>
    <p:sldId id="260" r:id="rId29"/>
    <p:sldId id="261" r:id="rId30"/>
    <p:sldId id="262" r:id="rId3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40.25157" units="1/cm"/>
          <inkml:channelProperty channel="Y" name="resolution" value="40.29851" units="1/cm"/>
          <inkml:channelProperty channel="T" name="resolution" value="1" units="1/dev"/>
        </inkml:channelProperties>
      </inkml:inkSource>
      <inkml:timestamp xml:id="ts0" timeString="2020-09-01T08:34:59.64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38D9133-6E32-41B0-8951-2EEDD7FEC9E0}" emma:medium="tactile" emma:mode="ink">
          <msink:context xmlns:msink="http://schemas.microsoft.com/ink/2010/main" type="writingRegion" rotatedBoundingBox="11453,9313 11468,9313 11468,9328 11453,9328"/>
        </emma:interpretation>
      </emma:emma>
    </inkml:annotationXML>
    <inkml:traceGroup>
      <inkml:annotationXML>
        <emma:emma xmlns:emma="http://www.w3.org/2003/04/emma" version="1.0">
          <emma:interpretation id="{FB8BE8A7-CC9F-4C2F-8D88-63E7AF90B7B8}" emma:medium="tactile" emma:mode="ink">
            <msink:context xmlns:msink="http://schemas.microsoft.com/ink/2010/main" type="paragraph" rotatedBoundingBox="11453,9313 11468,9313 11468,9328 11453,932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0746798-801C-4846-8474-63CC39499BBC}" emma:medium="tactile" emma:mode="ink">
              <msink:context xmlns:msink="http://schemas.microsoft.com/ink/2010/main" type="line" rotatedBoundingBox="11453,9313 11468,9313 11468,9328 11453,9328"/>
            </emma:interpretation>
          </emma:emma>
        </inkml:annotationXML>
        <inkml:traceGroup>
          <inkml:annotationXML>
            <emma:emma xmlns:emma="http://www.w3.org/2003/04/emma" version="1.0">
              <emma:interpretation id="{A95DE2EA-81C7-4ED8-A523-FE3EFCEEB5F0}" emma:medium="tactile" emma:mode="ink">
                <msink:context xmlns:msink="http://schemas.microsoft.com/ink/2010/main" type="inkWord" rotatedBoundingBox="11453,9313 11468,9313 11468,9328 11453,9328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a</emma:literal>
                </emma:interpretation>
                <emma:interpretation id="interp2" emma:lang="" emma:confidence="0">
                  <emma:literal>i</emma:literal>
                </emma:interpretation>
                <emma:interpretation id="interp3" emma:lang="" emma:confidence="0">
                  <emma:literal>1</emma:literal>
                </emma:interpretation>
                <emma:interpretation id="interp4" emma:lang="" emma:confidence="0">
                  <emma:literal>2</emma:literal>
                </emma:interpretation>
              </emma:one-of>
            </emma:emma>
          </inkml:annotationXML>
          <inkml:trace contextRef="#ctx0" brushRef="#br0">0 0 0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40.25157" units="1/cm"/>
          <inkml:channelProperty channel="Y" name="resolution" value="40.29851" units="1/cm"/>
          <inkml:channelProperty channel="T" name="resolution" value="1" units="1/dev"/>
        </inkml:channelProperties>
      </inkml:inkSource>
      <inkml:timestamp xml:id="ts0" timeString="2020-09-01T08:33:22.20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0 0 0</inkml:trace>
  <inkml:trace contextRef="#ctx0" brushRef="#br0" timeOffset="743.62">-1246-762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40.25157" units="1/cm"/>
          <inkml:channelProperty channel="Y" name="resolution" value="40.29851" units="1/cm"/>
          <inkml:channelProperty channel="T" name="resolution" value="1" units="1/dev"/>
        </inkml:channelProperties>
      </inkml:inkSource>
      <inkml:timestamp xml:id="ts0" timeString="2020-09-01T08:40:40.77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40.25157" units="1/cm"/>
          <inkml:channelProperty channel="Y" name="resolution" value="40.29851" units="1/cm"/>
          <inkml:channelProperty channel="T" name="resolution" value="1" units="1/dev"/>
        </inkml:channelProperties>
      </inkml:inkSource>
      <inkml:timestamp xml:id="ts0" timeString="2020-09-01T08:33:22.20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0 0 0</inkml:trace>
  <inkml:trace contextRef="#ctx0" brushRef="#br0" timeOffset="743.62">-1246-762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40.25157" units="1/cm"/>
          <inkml:channelProperty channel="Y" name="resolution" value="40.29851" units="1/cm"/>
          <inkml:channelProperty channel="T" name="resolution" value="1" units="1/dev"/>
        </inkml:channelProperties>
      </inkml:inkSource>
      <inkml:timestamp xml:id="ts0" timeString="2020-09-01T08:40:40.77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40.25157" units="1/cm"/>
          <inkml:channelProperty channel="Y" name="resolution" value="40.29851" units="1/cm"/>
          <inkml:channelProperty channel="T" name="resolution" value="1" units="1/dev"/>
        </inkml:channelProperties>
      </inkml:inkSource>
      <inkml:timestamp xml:id="ts0" timeString="2020-09-01T08:33:22.20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0 0 0</inkml:trace>
  <inkml:trace contextRef="#ctx0" brushRef="#br0" timeOffset="743.62">-1246-762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40.25157" units="1/cm"/>
          <inkml:channelProperty channel="Y" name="resolution" value="40.29851" units="1/cm"/>
          <inkml:channelProperty channel="T" name="resolution" value="1" units="1/dev"/>
        </inkml:channelProperties>
      </inkml:inkSource>
      <inkml:timestamp xml:id="ts0" timeString="2020-09-01T08:34:59.64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40.25157" units="1/cm"/>
          <inkml:channelProperty channel="Y" name="resolution" value="40.29851" units="1/cm"/>
          <inkml:channelProperty channel="T" name="resolution" value="1" units="1/dev"/>
        </inkml:channelProperties>
      </inkml:inkSource>
      <inkml:timestamp xml:id="ts0" timeString="2020-09-01T08:33:22.94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8B8841C-3DA6-4245-A4FF-9855DA7C3BF5}" emma:medium="tactile" emma:mode="ink">
          <msink:context xmlns:msink="http://schemas.microsoft.com/ink/2010/main" type="writingRegion" rotatedBoundingBox="21059,12446 22320,12446 22320,13223 21059,13223"/>
        </emma:interpretation>
      </emma:emma>
    </inkml:annotationXML>
    <inkml:traceGroup>
      <inkml:annotationXML>
        <emma:emma xmlns:emma="http://www.w3.org/2003/04/emma" version="1.0">
          <emma:interpretation id="{403F8FBA-0BC5-4078-B971-876A089D422A}" emma:medium="tactile" emma:mode="ink">
            <msink:context xmlns:msink="http://schemas.microsoft.com/ink/2010/main" type="paragraph" rotatedBoundingBox="21059,12446 22320,12446 22320,13223 21059,1322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779DD90-E204-480B-83DE-96E8B473DA02}" emma:medium="tactile" emma:mode="ink">
              <msink:context xmlns:msink="http://schemas.microsoft.com/ink/2010/main" type="line" rotatedBoundingBox="21059,12446 22320,12446 22320,13223 21059,13223"/>
            </emma:interpretation>
          </emma:emma>
        </inkml:annotationXML>
        <inkml:traceGroup>
          <inkml:annotationXML>
            <emma:emma xmlns:emma="http://www.w3.org/2003/04/emma" version="1.0">
              <emma:interpretation id="{57530E0C-A0E8-460D-A733-A2D8B874A0A1}" emma:medium="tactile" emma:mode="ink">
                <msink:context xmlns:msink="http://schemas.microsoft.com/ink/2010/main" type="inkWord" rotatedBoundingBox="21059,12446 21074,12446 21074,12461 21059,12461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a</emma:literal>
                </emma:interpretation>
                <emma:interpretation id="interp2" emma:lang="" emma:confidence="0">
                  <emma:literal>i</emma:literal>
                </emma:interpretation>
                <emma:interpretation id="interp3" emma:lang="" emma:confidence="0">
                  <emma:literal>1</emma:literal>
                </emma:interpretation>
                <emma:interpretation id="interp4" emma:lang="" emma:confidence="0">
                  <emma:literal>2</emma:literal>
                </emma:interpretation>
              </emma:one-of>
            </emma:emma>
          </inkml:annotationXML>
          <inkml:trace contextRef="#ctx0" brushRef="#br0">-1246-762 0</inkml:trace>
        </inkml:traceGroup>
        <inkml:traceGroup>
          <inkml:annotationXML>
            <emma:emma xmlns:emma="http://www.w3.org/2003/04/emma" version="1.0">
              <emma:interpretation id="{84DA2C54-93D9-44F4-B327-56A3CE2827CE}" emma:medium="tactile" emma:mode="ink">
                <msink:context xmlns:msink="http://schemas.microsoft.com/ink/2010/main" type="inkWord" rotatedBoundingBox="22305,13208 22320,13208 22320,13223 22305,13223"/>
              </emma:interpretation>
              <emma:one-of disjunction-type="recognition" id="oneOf1">
                <emma:interpretation id="interp5" emma:lang="" emma:confidence="1">
                  <emma:literal/>
                </emma:interpretation>
              </emma:one-of>
            </emma:emma>
          </inkml:annotationXML>
          <inkml:trace contextRef="#ctx0" brushRef="#br0" timeOffset="-743.63">0 0 0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40.25157" units="1/cm"/>
          <inkml:channelProperty channel="Y" name="resolution" value="40.29851" units="1/cm"/>
          <inkml:channelProperty channel="T" name="resolution" value="1" units="1/dev"/>
        </inkml:channelProperties>
      </inkml:inkSource>
      <inkml:timestamp xml:id="ts0" timeString="2020-09-01T08:33:22.20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B61F8D6-54DE-419A-B29E-EBA4FFF2DE15}" emma:medium="tactile" emma:mode="ink">
          <msink:context xmlns:msink="http://schemas.microsoft.com/ink/2010/main" type="inkDrawing"/>
        </emma:interpretation>
      </emma:emma>
    </inkml:annotationXML>
    <inkml:trace contextRef="#ctx0" brushRef="#br0">0 0 0</inkml:trace>
    <inkml:trace contextRef="#ctx0" brushRef="#br0" timeOffset="743.62">-1246-762 0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40.25157" units="1/cm"/>
          <inkml:channelProperty channel="Y" name="resolution" value="40.29851" units="1/cm"/>
          <inkml:channelProperty channel="T" name="resolution" value="1" units="1/dev"/>
        </inkml:channelProperties>
      </inkml:inkSource>
      <inkml:timestamp xml:id="ts0" timeString="2020-09-01T08:50:29.83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FC52465-5209-43BE-87AF-52002237AA6F}" emma:medium="tactile" emma:mode="ink">
          <msink:context xmlns:msink="http://schemas.microsoft.com/ink/2010/main" type="writingRegion" rotatedBoundingBox="11753,2632 12830,2632 12830,3201 11753,3201"/>
        </emma:interpretation>
      </emma:emma>
    </inkml:annotationXML>
    <inkml:traceGroup>
      <inkml:annotationXML>
        <emma:emma xmlns:emma="http://www.w3.org/2003/04/emma" version="1.0">
          <emma:interpretation id="{F7CD8F66-7DE2-4D1D-8C36-E26CA852A5F1}" emma:medium="tactile" emma:mode="ink">
            <msink:context xmlns:msink="http://schemas.microsoft.com/ink/2010/main" type="paragraph" rotatedBoundingBox="11753,2632 12830,2632 12830,3201 11753,320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1B05ED8-EA77-4E73-A454-0A5D7B1B029D}" emma:medium="tactile" emma:mode="ink">
              <msink:context xmlns:msink="http://schemas.microsoft.com/ink/2010/main" type="line" rotatedBoundingBox="11753,2632 12830,2632 12830,3201 11753,3201"/>
            </emma:interpretation>
          </emma:emma>
        </inkml:annotationXML>
        <inkml:traceGroup>
          <inkml:annotationXML>
            <emma:emma xmlns:emma="http://www.w3.org/2003/04/emma" version="1.0">
              <emma:interpretation id="{0F9A359E-61EC-442C-9ACF-F301CD4DC16D}" emma:medium="tactile" emma:mode="ink">
                <msink:context xmlns:msink="http://schemas.microsoft.com/ink/2010/main" type="inkWord" rotatedBoundingBox="11753,3186 11768,3186 11768,3201 11753,3201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0 0 0</inkml:trace>
        </inkml:traceGroup>
        <inkml:traceGroup>
          <inkml:annotationXML>
            <emma:emma xmlns:emma="http://www.w3.org/2003/04/emma" version="1.0">
              <emma:interpretation id="{1C336DDB-B979-43E3-B6A6-82B60FCBECFD}" emma:medium="tactile" emma:mode="ink">
                <msink:context xmlns:msink="http://schemas.microsoft.com/ink/2010/main" type="inkWord" rotatedBoundingBox="12815,2632 12830,2632 12830,2647 12815,2647"/>
              </emma:interpretation>
              <emma:one-of disjunction-type="recognition" id="oneOf1">
                <emma:interpretation id="interp1" emma:lang="" emma:confidence="0">
                  <emma:literal>.</emma:literal>
                </emma:interpretation>
                <emma:interpretation id="interp2" emma:lang="" emma:confidence="0">
                  <emma:literal>a</emma:literal>
                </emma:interpretation>
                <emma:interpretation id="interp3" emma:lang="" emma:confidence="0">
                  <emma:literal>i</emma:literal>
                </emma:interpretation>
                <emma:interpretation id="interp4" emma:lang="" emma:confidence="0">
                  <emma:literal>1</emma:literal>
                </emma:interpretation>
                <emma:interpretation id="interp5" emma:lang="" emma:confidence="0">
                  <emma:literal>2</emma:literal>
                </emma:interpretation>
              </emma:one-of>
            </emma:emma>
          </inkml:annotationXML>
          <inkml:trace contextRef="#ctx0" brushRef="#br0" timeOffset="751.6">1062-554 0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40.25157" units="1/cm"/>
          <inkml:channelProperty channel="Y" name="resolution" value="40.29851" units="1/cm"/>
          <inkml:channelProperty channel="T" name="resolution" value="1" units="1/dev"/>
        </inkml:channelProperties>
      </inkml:inkSource>
      <inkml:timestamp xml:id="ts0" timeString="2020-09-01T08:33:22.20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162497E-5799-4874-822E-7B855359BE87}" emma:medium="tactile" emma:mode="ink">
          <msink:context xmlns:msink="http://schemas.microsoft.com/ink/2010/main" type="inkDrawing"/>
        </emma:interpretation>
      </emma:emma>
    </inkml:annotationXML>
    <inkml:trace contextRef="#ctx0" brushRef="#br0">0 0 0</inkml:trace>
    <inkml:trace contextRef="#ctx0" brushRef="#br0" timeOffset="743.62">-1246-762 0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40.25157" units="1/cm"/>
          <inkml:channelProperty channel="Y" name="resolution" value="40.29851" units="1/cm"/>
          <inkml:channelProperty channel="T" name="resolution" value="1" units="1/dev"/>
        </inkml:channelProperties>
      </inkml:inkSource>
      <inkml:timestamp xml:id="ts0" timeString="2020-09-01T08:40:40.77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CB8D88F-7BB1-4E14-AEDF-3990F964091A}" emma:medium="tactile" emma:mode="ink">
          <msink:context xmlns:msink="http://schemas.microsoft.com/ink/2010/main" type="writingRegion" rotatedBoundingBox="5380,2678 5395,2678 5395,2693 5380,2693"/>
        </emma:interpretation>
      </emma:emma>
    </inkml:annotationXML>
    <inkml:traceGroup>
      <inkml:annotationXML>
        <emma:emma xmlns:emma="http://www.w3.org/2003/04/emma" version="1.0">
          <emma:interpretation id="{FD26B0E9-7BE4-4739-946B-AA16CFAED12C}" emma:medium="tactile" emma:mode="ink">
            <msink:context xmlns:msink="http://schemas.microsoft.com/ink/2010/main" type="paragraph" rotatedBoundingBox="5380,2678 5395,2678 5395,2693 5380,269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E3E9D23-2861-480D-B999-FF922B97CB10}" emma:medium="tactile" emma:mode="ink">
              <msink:context xmlns:msink="http://schemas.microsoft.com/ink/2010/main" type="line" rotatedBoundingBox="5380,2678 5395,2678 5395,2693 5380,2693"/>
            </emma:interpretation>
          </emma:emma>
        </inkml:annotationXML>
        <inkml:traceGroup>
          <inkml:annotationXML>
            <emma:emma xmlns:emma="http://www.w3.org/2003/04/emma" version="1.0">
              <emma:interpretation id="{310C9C71-436B-490B-8F69-B83EE0280C92}" emma:medium="tactile" emma:mode="ink">
                <msink:context xmlns:msink="http://schemas.microsoft.com/ink/2010/main" type="inkWord" rotatedBoundingBox="5380,2678 5395,2678 5395,2693 5380,2693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a</emma:literal>
                </emma:interpretation>
                <emma:interpretation id="interp2" emma:lang="" emma:confidence="0">
                  <emma:literal>i</emma:literal>
                </emma:interpretation>
                <emma:interpretation id="interp3" emma:lang="" emma:confidence="0">
                  <emma:literal>1</emma:literal>
                </emma:interpretation>
                <emma:interpretation id="interp4" emma:lang="" emma:confidence="0">
                  <emma:literal>2</emma:literal>
                </emma:interpretation>
              </emma:one-of>
            </emma:emma>
          </inkml:annotationXML>
          <inkml:trace contextRef="#ctx0" brushRef="#br0">0 0 0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40.25157" units="1/cm"/>
          <inkml:channelProperty channel="Y" name="resolution" value="40.29851" units="1/cm"/>
          <inkml:channelProperty channel="T" name="resolution" value="1" units="1/dev"/>
        </inkml:channelProperties>
      </inkml:inkSource>
      <inkml:timestamp xml:id="ts0" timeString="2020-09-01T08:33:22.20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0 0 0</inkml:trace>
  <inkml:trace contextRef="#ctx0" brushRef="#br0" timeOffset="743.62">-1246-762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40.25157" units="1/cm"/>
          <inkml:channelProperty channel="Y" name="resolution" value="40.29851" units="1/cm"/>
          <inkml:channelProperty channel="T" name="resolution" value="1" units="1/dev"/>
        </inkml:channelProperties>
      </inkml:inkSource>
      <inkml:timestamp xml:id="ts0" timeString="2020-09-01T08:40:40.77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89E1DC-1C3D-48E9-9AE5-8FC2BF2505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2F04017-2264-4657-87BB-CDE6009D56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C41E004-F380-414B-B4AA-5BD46A832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62A2-721B-4C51-90ED-50044DA6F45F}" type="datetimeFigureOut">
              <a:rPr lang="da-DK" smtClean="0"/>
              <a:t>26-09-2022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0AAD0C9-F3DD-42F2-9F8B-C7C5EFAB3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F3A09E1-6B12-41CD-8385-6859342E4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DE16-57F7-49E4-94A7-63A50B955D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261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82FB5B-D090-421E-83C9-6EFCC753A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05AE9B6-0893-4D4F-902C-CB2401D5D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23790AF-3405-4C1F-95FE-8026E761A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62A2-721B-4C51-90ED-50044DA6F45F}" type="datetimeFigureOut">
              <a:rPr lang="da-DK" smtClean="0"/>
              <a:t>26-09-2022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7C50965-1C47-4431-B923-F83C92ABE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4AB9003-6B32-4A9E-986F-D8681AC13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DE16-57F7-49E4-94A7-63A50B955D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18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986B9A2D-5913-42CF-A71B-03F06EE0DE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E7E14FF-A81F-4862-88CE-4B7AB5438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773F95E-D9DA-42FB-B0AC-092FFF7DA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62A2-721B-4C51-90ED-50044DA6F45F}" type="datetimeFigureOut">
              <a:rPr lang="da-DK" smtClean="0"/>
              <a:t>26-09-2022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881D6E1-134C-4A3E-90C1-9AD699769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0BAFAC6-EB4D-4EC1-ACB5-A84BA1674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DE16-57F7-49E4-94A7-63A50B955D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0020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AB5B9C-093C-4A5B-A0F7-792B863E2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6582E10-A216-4806-8000-10C5489AE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47F70B1-C8CB-4553-B632-8A5F626EF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62A2-721B-4C51-90ED-50044DA6F45F}" type="datetimeFigureOut">
              <a:rPr lang="da-DK" smtClean="0"/>
              <a:t>26-09-2022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87D3614-C23F-4DC4-8040-2B13485DF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07F9410-1C1E-4892-9F32-C3704DBA3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DE16-57F7-49E4-94A7-63A50B955D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365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489936-A018-4EDC-BA21-0825D5A01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439C2D9-FD07-4723-8E9A-58C4A2315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8EDBA6B-A685-4DE7-B137-E830E34C8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62A2-721B-4C51-90ED-50044DA6F45F}" type="datetimeFigureOut">
              <a:rPr lang="da-DK" smtClean="0"/>
              <a:t>26-09-2022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33AE90B-27D5-41A3-BBE7-85B3B695C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02D818C-62F6-4036-B466-3CE09003A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DE16-57F7-49E4-94A7-63A50B955D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0039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235A3B-1894-4297-8FE3-15BD5FED3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1C82F94-7949-4502-A1AB-87DE7443FA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26C01BE-9E0E-48A7-B104-18ECC60F5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C98885E-F212-4711-B458-CC38DF53E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62A2-721B-4C51-90ED-50044DA6F45F}" type="datetimeFigureOut">
              <a:rPr lang="da-DK" smtClean="0"/>
              <a:t>26-09-2022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A42AD51-B131-40AA-ABEB-24D25FDE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D3B867C-7107-4BF5-96FC-EFB087F93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DE16-57F7-49E4-94A7-63A50B955D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320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811AC2-AF6A-4581-B32E-3CA060A1E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F1F1A7F-4D46-480E-A4AF-E112BBD50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D9062B3-0562-4C3F-89EB-84C1E9501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5AD5A96-4BAD-451B-9DFC-08196BF1E9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26D4B2F2-6C7E-4816-A8B5-54F5813239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1912B02D-1E98-40C8-9174-981829546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62A2-721B-4C51-90ED-50044DA6F45F}" type="datetimeFigureOut">
              <a:rPr lang="da-DK" smtClean="0"/>
              <a:t>26-09-2022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4B19925E-3EE4-46E8-9B8B-9DC44A9BD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87960771-E24B-4D76-9C5F-AE2CB8F6F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DE16-57F7-49E4-94A7-63A50B955D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393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EC943D-1876-4A26-8409-4EA24CC56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D2C9651-2ABE-453F-91A9-30FD7CEB0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62A2-721B-4C51-90ED-50044DA6F45F}" type="datetimeFigureOut">
              <a:rPr lang="da-DK" smtClean="0"/>
              <a:t>26-09-2022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AA10220-62E0-4801-A65A-30DE6B72E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E0BC0B2-930F-4C34-94E8-3B98FB108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DE16-57F7-49E4-94A7-63A50B955D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2850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DDCB224-5F49-4935-A08F-68B95A717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62A2-721B-4C51-90ED-50044DA6F45F}" type="datetimeFigureOut">
              <a:rPr lang="da-DK" smtClean="0"/>
              <a:t>26-09-2022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0C5FD46-AD35-4AA8-927C-07398FEC6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EAA40022-7F5D-498A-80DA-2B177F5CA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DE16-57F7-49E4-94A7-63A50B955D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262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1AC798-CDC4-494C-B0D3-A3B65F396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3E0B9D6-8158-4D9D-B28B-955D19B76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C2F7EA8-0974-4F48-9762-4C9899981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F06C3CA-CB47-4880-BE3C-1EB700A97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62A2-721B-4C51-90ED-50044DA6F45F}" type="datetimeFigureOut">
              <a:rPr lang="da-DK" smtClean="0"/>
              <a:t>26-09-2022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3C97B77-A9E1-4ED3-9A00-9AE668FEC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71931B2-C89F-416F-9077-502CFD05C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DE16-57F7-49E4-94A7-63A50B955D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727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25EB66-AF91-4CA8-91E8-1EBDAFE82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65785CF9-190E-4E6E-A6A5-1F738A9D5C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08DA442-17B5-4D5A-ADBA-C41B95F23D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F4E1AB4-E827-44C6-A131-0909064EB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62A2-721B-4C51-90ED-50044DA6F45F}" type="datetimeFigureOut">
              <a:rPr lang="da-DK" smtClean="0"/>
              <a:t>26-09-2022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A698425-63AC-4B6B-B9DF-994C70EDA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F62AAD4-7AC6-4CEE-AECE-6FB659724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DE16-57F7-49E4-94A7-63A50B955D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029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8AE66BE-EAA8-4877-BF57-7B81EB3DE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BA02E8F-B1DF-428E-AEB7-29925BB67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425744E-157A-4EAC-BAA0-28A68D37C7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562A2-721B-4C51-90ED-50044DA6F45F}" type="datetimeFigureOut">
              <a:rPr lang="da-DK" smtClean="0"/>
              <a:t>26-09-2022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A67817A-882E-4C9F-8E66-A31358B6CE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8C8D678-0467-4309-88C2-700806689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DE16-57F7-49E4-94A7-63A50B955D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1506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customXml" Target="../ink/ink5.xml"/><Relationship Id="rId25" Type="http://schemas.openxmlformats.org/officeDocument/2006/relationships/image" Target="../media/image20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6.xml"/><Relationship Id="rId27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4" Type="http://schemas.openxmlformats.org/officeDocument/2006/relationships/image" Target="../media/image1.emf"/><Relationship Id="rId33" Type="http://schemas.openxmlformats.org/officeDocument/2006/relationships/customXml" Target="../ink/ink7.xml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6.xml"/><Relationship Id="rId32" Type="http://schemas.openxmlformats.org/officeDocument/2006/relationships/image" Target="../media/image2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emf"/><Relationship Id="rId4" Type="http://schemas.openxmlformats.org/officeDocument/2006/relationships/customXml" Target="../ink/ink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emf"/><Relationship Id="rId4" Type="http://schemas.openxmlformats.org/officeDocument/2006/relationships/customXml" Target="../ink/ink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customXml" Target="../ink/ink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48F528-AA1B-42A4-BA72-68242C27BF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Globale temperaturer </a:t>
            </a:r>
            <a:br>
              <a:rPr lang="da-DK" dirty="0"/>
            </a:br>
            <a:r>
              <a:rPr lang="da-DK" dirty="0"/>
              <a:t>og solhøjde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A26F4E6-D4F3-418D-ABBA-97578F62C7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24474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utediagram: Proces 15">
            <a:extLst>
              <a:ext uri="{FF2B5EF4-FFF2-40B4-BE49-F238E27FC236}">
                <a16:creationId xmlns:a16="http://schemas.microsoft.com/office/drawing/2014/main" id="{2D585662-FADF-45E7-9EDD-0CA0DC7391B4}"/>
              </a:ext>
            </a:extLst>
          </p:cNvPr>
          <p:cNvSpPr/>
          <p:nvPr/>
        </p:nvSpPr>
        <p:spPr>
          <a:xfrm>
            <a:off x="4522633" y="3059622"/>
            <a:ext cx="2654595" cy="287577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ECF2154-7DA1-4167-94DE-0BD48D722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888" y="16740"/>
            <a:ext cx="10515600" cy="1325563"/>
          </a:xfrm>
        </p:spPr>
        <p:txBody>
          <a:bodyPr/>
          <a:lstStyle/>
          <a:p>
            <a:pPr algn="ctr"/>
            <a:r>
              <a:rPr lang="da-DK" dirty="0"/>
              <a:t>Beregn solhøjden et givent sted? !</a:t>
            </a:r>
          </a:p>
        </p:txBody>
      </p:sp>
      <p:grpSp>
        <p:nvGrpSpPr>
          <p:cNvPr id="17" name="Gruppe 16">
            <a:extLst>
              <a:ext uri="{FF2B5EF4-FFF2-40B4-BE49-F238E27FC236}">
                <a16:creationId xmlns:a16="http://schemas.microsoft.com/office/drawing/2014/main" id="{1E2089F4-178E-468C-B758-BD98279FF6CA}"/>
              </a:ext>
            </a:extLst>
          </p:cNvPr>
          <p:cNvGrpSpPr/>
          <p:nvPr/>
        </p:nvGrpSpPr>
        <p:grpSpPr>
          <a:xfrm>
            <a:off x="5176864" y="1791517"/>
            <a:ext cx="4989601" cy="3525975"/>
            <a:chOff x="7446664" y="1967025"/>
            <a:chExt cx="4989601" cy="3525975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624D1540-7CCA-4A5B-B422-A32D26617D69}"/>
                </a:ext>
              </a:extLst>
            </p:cNvPr>
            <p:cNvSpPr/>
            <p:nvPr/>
          </p:nvSpPr>
          <p:spPr>
            <a:xfrm>
              <a:off x="8992056" y="1967025"/>
              <a:ext cx="3444209" cy="352597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>
                  <a:solidFill>
                    <a:schemeClr val="tx1"/>
                  </a:solidFill>
                </a:rPr>
                <a:t>solen</a:t>
              </a:r>
            </a:p>
          </p:txBody>
        </p:sp>
        <p:sp>
          <p:nvSpPr>
            <p:cNvPr id="16" name="Rutediagram: Proces 15">
              <a:extLst>
                <a:ext uri="{FF2B5EF4-FFF2-40B4-BE49-F238E27FC236}">
                  <a16:creationId xmlns:a16="http://schemas.microsoft.com/office/drawing/2014/main" id="{2D585662-FADF-45E7-9EDD-0CA0DC7391B4}"/>
                </a:ext>
              </a:extLst>
            </p:cNvPr>
            <p:cNvSpPr/>
            <p:nvPr/>
          </p:nvSpPr>
          <p:spPr>
            <a:xfrm>
              <a:off x="7446664" y="3786447"/>
              <a:ext cx="1481405" cy="287577"/>
            </a:xfrm>
            <a:prstGeom prst="flowChartProcess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20" name="Tekstfelt 19">
            <a:extLst>
              <a:ext uri="{FF2B5EF4-FFF2-40B4-BE49-F238E27FC236}">
                <a16:creationId xmlns:a16="http://schemas.microsoft.com/office/drawing/2014/main" id="{9DD565E4-1B2C-43BE-B413-492D272CE0E6}"/>
              </a:ext>
            </a:extLst>
          </p:cNvPr>
          <p:cNvSpPr txBox="1"/>
          <p:nvPr/>
        </p:nvSpPr>
        <p:spPr>
          <a:xfrm>
            <a:off x="3440597" y="1365856"/>
            <a:ext cx="43652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dirty="0"/>
              <a:t>Hvad vil solhøjden være over f.eks. 23 ½ ° N, </a:t>
            </a:r>
            <a:br>
              <a:rPr lang="da-DK" dirty="0"/>
            </a:br>
            <a:r>
              <a:rPr lang="da-DK" dirty="0"/>
              <a:t>når solen står i zenit over ækvator?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Håndskrift 7"/>
              <p14:cNvContentPartPr/>
              <p14:nvPr/>
            </p14:nvContentPartPr>
            <p14:xfrm>
              <a:off x="7581371" y="4480691"/>
              <a:ext cx="448920" cy="274680"/>
            </p14:xfrm>
          </p:contentPart>
        </mc:Choice>
        <mc:Fallback xmlns="">
          <p:pic>
            <p:nvPicPr>
              <p:cNvPr id="8" name="Håndskrift 7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569491" y="4468811"/>
                <a:ext cx="472680" cy="298440"/>
              </a:xfrm>
              <a:prstGeom prst="rect">
                <a:avLst/>
              </a:prstGeom>
            </p:spPr>
          </p:pic>
        </mc:Fallback>
      </mc:AlternateContent>
      <p:cxnSp>
        <p:nvCxnSpPr>
          <p:cNvPr id="15" name="Lige forbindelse 14"/>
          <p:cNvCxnSpPr>
            <a:stCxn id="4" idx="0"/>
            <a:endCxn id="4" idx="4"/>
          </p:cNvCxnSpPr>
          <p:nvPr/>
        </p:nvCxnSpPr>
        <p:spPr>
          <a:xfrm>
            <a:off x="3595325" y="2229060"/>
            <a:ext cx="0" cy="3088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uppe 21">
            <a:extLst>
              <a:ext uri="{FF2B5EF4-FFF2-40B4-BE49-F238E27FC236}">
                <a16:creationId xmlns:a16="http://schemas.microsoft.com/office/drawing/2014/main" id="{7F23A553-D502-4558-A792-9F647051B492}"/>
              </a:ext>
            </a:extLst>
          </p:cNvPr>
          <p:cNvGrpSpPr/>
          <p:nvPr/>
        </p:nvGrpSpPr>
        <p:grpSpPr>
          <a:xfrm rot="5116625">
            <a:off x="4795030" y="3483504"/>
            <a:ext cx="691377" cy="830023"/>
            <a:chOff x="3165364" y="5483690"/>
            <a:chExt cx="691377" cy="830023"/>
          </a:xfrm>
        </p:grpSpPr>
        <p:sp>
          <p:nvSpPr>
            <p:cNvPr id="23" name="Bue 22">
              <a:extLst>
                <a:ext uri="{FF2B5EF4-FFF2-40B4-BE49-F238E27FC236}">
                  <a16:creationId xmlns:a16="http://schemas.microsoft.com/office/drawing/2014/main" id="{E34FA4C8-1350-43A5-A9C8-8C15F4E7358B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7C281655-AF4C-4735-B9DA-AADED08AD15B}"/>
                </a:ext>
              </a:extLst>
            </p:cNvPr>
            <p:cNvSpPr txBox="1"/>
            <p:nvPr/>
          </p:nvSpPr>
          <p:spPr>
            <a:xfrm rot="16483375">
              <a:off x="3421713" y="5564000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/>
                <a:t>90° </a:t>
              </a:r>
            </a:p>
          </p:txBody>
        </p:sp>
      </p:grpSp>
      <p:grpSp>
        <p:nvGrpSpPr>
          <p:cNvPr id="34" name="Gruppe 33">
            <a:extLst>
              <a:ext uri="{FF2B5EF4-FFF2-40B4-BE49-F238E27FC236}">
                <a16:creationId xmlns:a16="http://schemas.microsoft.com/office/drawing/2014/main" id="{7F23A553-D502-4558-A792-9F647051B492}"/>
              </a:ext>
            </a:extLst>
          </p:cNvPr>
          <p:cNvGrpSpPr/>
          <p:nvPr/>
        </p:nvGrpSpPr>
        <p:grpSpPr>
          <a:xfrm rot="5116625">
            <a:off x="4763745" y="2910950"/>
            <a:ext cx="691377" cy="748937"/>
            <a:chOff x="3165364" y="5564776"/>
            <a:chExt cx="691377" cy="748937"/>
          </a:xfrm>
        </p:grpSpPr>
        <p:sp>
          <p:nvSpPr>
            <p:cNvPr id="35" name="Bue 34">
              <a:extLst>
                <a:ext uri="{FF2B5EF4-FFF2-40B4-BE49-F238E27FC236}">
                  <a16:creationId xmlns:a16="http://schemas.microsoft.com/office/drawing/2014/main" id="{E34FA4C8-1350-43A5-A9C8-8C15F4E7358B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6" name="Tekstfelt 35">
              <a:extLst>
                <a:ext uri="{FF2B5EF4-FFF2-40B4-BE49-F238E27FC236}">
                  <a16:creationId xmlns:a16="http://schemas.microsoft.com/office/drawing/2014/main" id="{7C281655-AF4C-4735-B9DA-AADED08AD15B}"/>
                </a:ext>
              </a:extLst>
            </p:cNvPr>
            <p:cNvSpPr txBox="1"/>
            <p:nvPr/>
          </p:nvSpPr>
          <p:spPr>
            <a:xfrm rot="16483375">
              <a:off x="3467314" y="5613524"/>
              <a:ext cx="3690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/>
                <a:t>?° 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1" name="Håndskrift 20"/>
              <p14:cNvContentPartPr/>
              <p14:nvPr/>
            </p14:nvContentPartPr>
            <p14:xfrm>
              <a:off x="4231211" y="947651"/>
              <a:ext cx="382680" cy="199800"/>
            </p14:xfrm>
          </p:contentPart>
        </mc:Choice>
        <mc:Fallback xmlns="">
          <p:pic>
            <p:nvPicPr>
              <p:cNvPr id="21" name="Håndskrift 20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219331" y="935771"/>
                <a:ext cx="406440" cy="223560"/>
              </a:xfrm>
              <a:prstGeom prst="rect">
                <a:avLst/>
              </a:prstGeom>
            </p:spPr>
          </p:pic>
        </mc:Fallback>
      </mc:AlternateContent>
      <p:grpSp>
        <p:nvGrpSpPr>
          <p:cNvPr id="29" name="Gruppe 28">
            <a:extLst>
              <a:ext uri="{FF2B5EF4-FFF2-40B4-BE49-F238E27FC236}">
                <a16:creationId xmlns:a16="http://schemas.microsoft.com/office/drawing/2014/main" id="{CC4E3E96-0B9A-43AC-A26F-4395E8CA32B7}"/>
              </a:ext>
            </a:extLst>
          </p:cNvPr>
          <p:cNvGrpSpPr/>
          <p:nvPr/>
        </p:nvGrpSpPr>
        <p:grpSpPr>
          <a:xfrm>
            <a:off x="1086929" y="2012187"/>
            <a:ext cx="4242335" cy="3305306"/>
            <a:chOff x="1086929" y="2012187"/>
            <a:chExt cx="4242335" cy="3305306"/>
          </a:xfrm>
        </p:grpSpPr>
        <p:grpSp>
          <p:nvGrpSpPr>
            <p:cNvPr id="5" name="Gruppe 4">
              <a:extLst>
                <a:ext uri="{FF2B5EF4-FFF2-40B4-BE49-F238E27FC236}">
                  <a16:creationId xmlns:a16="http://schemas.microsoft.com/office/drawing/2014/main" id="{8047151C-9C15-457D-BEDC-58A0FC0AB3C4}"/>
                </a:ext>
              </a:extLst>
            </p:cNvPr>
            <p:cNvGrpSpPr/>
            <p:nvPr/>
          </p:nvGrpSpPr>
          <p:grpSpPr>
            <a:xfrm>
              <a:off x="1086929" y="2229060"/>
              <a:ext cx="4242335" cy="3088433"/>
              <a:chOff x="1086929" y="2229060"/>
              <a:chExt cx="4242335" cy="3088433"/>
            </a:xfrm>
          </p:grpSpPr>
          <p:grpSp>
            <p:nvGrpSpPr>
              <p:cNvPr id="19" name="Gruppe 18">
                <a:extLst>
                  <a:ext uri="{FF2B5EF4-FFF2-40B4-BE49-F238E27FC236}">
                    <a16:creationId xmlns:a16="http://schemas.microsoft.com/office/drawing/2014/main" id="{AF4FC1EC-18A3-42BB-82A1-D4AE9A60A46D}"/>
                  </a:ext>
                </a:extLst>
              </p:cNvPr>
              <p:cNvGrpSpPr/>
              <p:nvPr/>
            </p:nvGrpSpPr>
            <p:grpSpPr>
              <a:xfrm>
                <a:off x="1086929" y="2229060"/>
                <a:ext cx="4089935" cy="3088433"/>
                <a:chOff x="2327900" y="2527640"/>
                <a:chExt cx="4089935" cy="3088433"/>
              </a:xfrm>
              <a:solidFill>
                <a:schemeClr val="accent2">
                  <a:lumMod val="75000"/>
                </a:schemeClr>
              </a:solidFill>
            </p:grpSpPr>
            <p:cxnSp>
              <p:nvCxnSpPr>
                <p:cNvPr id="6" name="Lige forbindelse 5">
                  <a:extLst>
                    <a:ext uri="{FF2B5EF4-FFF2-40B4-BE49-F238E27FC236}">
                      <a16:creationId xmlns:a16="http://schemas.microsoft.com/office/drawing/2014/main" id="{B1F3070B-A4AA-4B34-8AA6-6F75C7D342B0}"/>
                    </a:ext>
                  </a:extLst>
                </p:cNvPr>
                <p:cNvCxnSpPr>
                  <a:stCxn id="4" idx="2"/>
                  <a:endCxn id="4" idx="6"/>
                </p:cNvCxnSpPr>
                <p:nvPr/>
              </p:nvCxnSpPr>
              <p:spPr>
                <a:xfrm>
                  <a:off x="3254757" y="4071857"/>
                  <a:ext cx="3163078" cy="0"/>
                </a:xfrm>
                <a:prstGeom prst="line">
                  <a:avLst/>
                </a:prstGeom>
                <a:grpFill/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Lige forbindelse 6">
                  <a:extLst>
                    <a:ext uri="{FF2B5EF4-FFF2-40B4-BE49-F238E27FC236}">
                      <a16:creationId xmlns:a16="http://schemas.microsoft.com/office/drawing/2014/main" id="{FDD2373E-64AC-4AFC-BB83-BAF9F13013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55882" y="4611363"/>
                  <a:ext cx="2944250" cy="0"/>
                </a:xfrm>
                <a:prstGeom prst="line">
                  <a:avLst/>
                </a:prstGeom>
                <a:grpFill/>
                <a:ln w="127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Lige forbindelse 8">
                  <a:extLst>
                    <a:ext uri="{FF2B5EF4-FFF2-40B4-BE49-F238E27FC236}">
                      <a16:creationId xmlns:a16="http://schemas.microsoft.com/office/drawing/2014/main" id="{36777DFF-A30D-40CA-942E-82D6AB1B92A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55882" y="3513803"/>
                  <a:ext cx="2944250" cy="0"/>
                </a:xfrm>
                <a:prstGeom prst="line">
                  <a:avLst/>
                </a:prstGeom>
                <a:grpFill/>
                <a:ln w="127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" name="Gruppe 17">
                  <a:extLst>
                    <a:ext uri="{FF2B5EF4-FFF2-40B4-BE49-F238E27FC236}">
                      <a16:creationId xmlns:a16="http://schemas.microsoft.com/office/drawing/2014/main" id="{66EECB00-50E2-4F4A-AB4B-3E45C68061EF}"/>
                    </a:ext>
                  </a:extLst>
                </p:cNvPr>
                <p:cNvGrpSpPr/>
                <p:nvPr/>
              </p:nvGrpSpPr>
              <p:grpSpPr>
                <a:xfrm>
                  <a:off x="2327900" y="2527640"/>
                  <a:ext cx="4089935" cy="3088433"/>
                  <a:chOff x="2318570" y="2503685"/>
                  <a:chExt cx="4089935" cy="3088433"/>
                </a:xfrm>
                <a:grpFill/>
              </p:grpSpPr>
              <p:sp>
                <p:nvSpPr>
                  <p:cNvPr id="4" name="Ellipse 3">
                    <a:extLst>
                      <a:ext uri="{FF2B5EF4-FFF2-40B4-BE49-F238E27FC236}">
                        <a16:creationId xmlns:a16="http://schemas.microsoft.com/office/drawing/2014/main" id="{08F68E16-06A2-43DD-8D7D-36AD5E74D8FE}"/>
                      </a:ext>
                    </a:extLst>
                  </p:cNvPr>
                  <p:cNvSpPr/>
                  <p:nvPr/>
                </p:nvSpPr>
                <p:spPr>
                  <a:xfrm>
                    <a:off x="3245427" y="2503685"/>
                    <a:ext cx="3163078" cy="3088433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a-DK"/>
                  </a:p>
                </p:txBody>
              </p:sp>
              <p:sp>
                <p:nvSpPr>
                  <p:cNvPr id="10" name="Tekstfelt 9">
                    <a:extLst>
                      <a:ext uri="{FF2B5EF4-FFF2-40B4-BE49-F238E27FC236}">
                        <a16:creationId xmlns:a16="http://schemas.microsoft.com/office/drawing/2014/main" id="{C5E3A273-AA4F-4998-BD31-795B0B3EFA9B}"/>
                      </a:ext>
                    </a:extLst>
                  </p:cNvPr>
                  <p:cNvSpPr txBox="1"/>
                  <p:nvPr/>
                </p:nvSpPr>
                <p:spPr>
                  <a:xfrm>
                    <a:off x="2812295" y="3863235"/>
                    <a:ext cx="433132" cy="369332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a-DK" dirty="0"/>
                      <a:t>0 °</a:t>
                    </a:r>
                  </a:p>
                </p:txBody>
              </p:sp>
              <p:sp>
                <p:nvSpPr>
                  <p:cNvPr id="11" name="Tekstfelt 10">
                    <a:extLst>
                      <a:ext uri="{FF2B5EF4-FFF2-40B4-BE49-F238E27FC236}">
                        <a16:creationId xmlns:a16="http://schemas.microsoft.com/office/drawing/2014/main" id="{BAE01DFC-D3D6-4427-99D9-2AE7A4AAB502}"/>
                      </a:ext>
                    </a:extLst>
                  </p:cNvPr>
                  <p:cNvSpPr txBox="1"/>
                  <p:nvPr/>
                </p:nvSpPr>
                <p:spPr>
                  <a:xfrm>
                    <a:off x="2318570" y="3309237"/>
                    <a:ext cx="926857" cy="369332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a-DK" dirty="0"/>
                      <a:t>23,5 ° N</a:t>
                    </a:r>
                  </a:p>
                </p:txBody>
              </p:sp>
              <p:sp>
                <p:nvSpPr>
                  <p:cNvPr id="12" name="Tekstfelt 11">
                    <a:extLst>
                      <a:ext uri="{FF2B5EF4-FFF2-40B4-BE49-F238E27FC236}">
                        <a16:creationId xmlns:a16="http://schemas.microsoft.com/office/drawing/2014/main" id="{53F73F39-5370-4329-907A-A8F725375925}"/>
                      </a:ext>
                    </a:extLst>
                  </p:cNvPr>
                  <p:cNvSpPr txBox="1"/>
                  <p:nvPr/>
                </p:nvSpPr>
                <p:spPr>
                  <a:xfrm>
                    <a:off x="2340211" y="4463578"/>
                    <a:ext cx="883575" cy="369332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a-DK" dirty="0"/>
                      <a:t>23,5 ° S</a:t>
                    </a:r>
                  </a:p>
                </p:txBody>
              </p:sp>
            </p:grpSp>
          </p:grpSp>
          <p:cxnSp>
            <p:nvCxnSpPr>
              <p:cNvPr id="31" name="Lige forbindelse 30"/>
              <p:cNvCxnSpPr>
                <a:stCxn id="4" idx="2"/>
                <a:endCxn id="4" idx="6"/>
              </p:cNvCxnSpPr>
              <p:nvPr/>
            </p:nvCxnSpPr>
            <p:spPr>
              <a:xfrm>
                <a:off x="2013786" y="3773277"/>
                <a:ext cx="3163078" cy="0"/>
              </a:xfrm>
              <a:prstGeom prst="line">
                <a:avLst/>
              </a:prstGeom>
              <a:ln w="3810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Lige forbindelse 31"/>
              <p:cNvCxnSpPr/>
              <p:nvPr/>
            </p:nvCxnSpPr>
            <p:spPr>
              <a:xfrm>
                <a:off x="2166186" y="4334125"/>
                <a:ext cx="3163078" cy="0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Lige forbindelse 32"/>
              <p:cNvCxnSpPr/>
              <p:nvPr/>
            </p:nvCxnSpPr>
            <p:spPr>
              <a:xfrm>
                <a:off x="2166186" y="3215223"/>
                <a:ext cx="3163078" cy="0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Lige forbindelse 27">
              <a:extLst>
                <a:ext uri="{FF2B5EF4-FFF2-40B4-BE49-F238E27FC236}">
                  <a16:creationId xmlns:a16="http://schemas.microsoft.com/office/drawing/2014/main" id="{8740F82A-EC2C-4D12-9A4D-0AD6D901939B}"/>
                </a:ext>
              </a:extLst>
            </p:cNvPr>
            <p:cNvCxnSpPr/>
            <p:nvPr/>
          </p:nvCxnSpPr>
          <p:spPr>
            <a:xfrm>
              <a:off x="3583459" y="2012187"/>
              <a:ext cx="0" cy="33053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kstfelt 1"/>
          <p:cNvSpPr txBox="1"/>
          <p:nvPr/>
        </p:nvSpPr>
        <p:spPr>
          <a:xfrm>
            <a:off x="3853523" y="4891416"/>
            <a:ext cx="4343240" cy="16312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da-DK" sz="2000" dirty="0">
                <a:solidFill>
                  <a:schemeClr val="bg1"/>
                </a:solidFill>
              </a:rPr>
              <a:t>Svar: </a:t>
            </a:r>
            <a:br>
              <a:rPr lang="da-DK" sz="2000" dirty="0">
                <a:solidFill>
                  <a:schemeClr val="bg1"/>
                </a:solidFill>
              </a:rPr>
            </a:br>
            <a:r>
              <a:rPr lang="da-DK" sz="2000" dirty="0">
                <a:solidFill>
                  <a:schemeClr val="bg1"/>
                </a:solidFill>
              </a:rPr>
              <a:t>Solhøjden over  23 ½ ° N vil være 23 ½ ° </a:t>
            </a:r>
            <a:br>
              <a:rPr lang="da-DK" sz="2000" dirty="0">
                <a:solidFill>
                  <a:schemeClr val="bg1"/>
                </a:solidFill>
              </a:rPr>
            </a:br>
            <a:r>
              <a:rPr lang="da-DK" sz="2000" dirty="0">
                <a:solidFill>
                  <a:schemeClr val="bg1"/>
                </a:solidFill>
              </a:rPr>
              <a:t>mindre end over ækvator – </a:t>
            </a:r>
            <a:br>
              <a:rPr lang="da-DK" sz="2000" dirty="0">
                <a:solidFill>
                  <a:schemeClr val="bg1"/>
                </a:solidFill>
              </a:rPr>
            </a:br>
            <a:r>
              <a:rPr lang="da-DK" sz="2000" dirty="0">
                <a:solidFill>
                  <a:schemeClr val="bg1"/>
                </a:solidFill>
              </a:rPr>
              <a:t>altså : 90- 23 ½ °  = </a:t>
            </a:r>
            <a:r>
              <a:rPr lang="da-DK" sz="2000" b="1" dirty="0">
                <a:solidFill>
                  <a:schemeClr val="bg1"/>
                </a:solidFill>
              </a:rPr>
              <a:t>66 ½ °</a:t>
            </a:r>
            <a:br>
              <a:rPr lang="da-DK" sz="2000" b="1" dirty="0">
                <a:solidFill>
                  <a:schemeClr val="bg1"/>
                </a:solidFill>
              </a:rPr>
            </a:br>
            <a:endParaRPr lang="da-DK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88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utediagram: Proces 15">
            <a:extLst>
              <a:ext uri="{FF2B5EF4-FFF2-40B4-BE49-F238E27FC236}">
                <a16:creationId xmlns:a16="http://schemas.microsoft.com/office/drawing/2014/main" id="{2D585662-FADF-45E7-9EDD-0CA0DC7391B4}"/>
              </a:ext>
            </a:extLst>
          </p:cNvPr>
          <p:cNvSpPr/>
          <p:nvPr/>
        </p:nvSpPr>
        <p:spPr>
          <a:xfrm>
            <a:off x="4436161" y="2419671"/>
            <a:ext cx="2654595" cy="287577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ECF2154-7DA1-4167-94DE-0BD48D722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204" y="33721"/>
            <a:ext cx="10515600" cy="1325563"/>
          </a:xfrm>
        </p:spPr>
        <p:txBody>
          <a:bodyPr/>
          <a:lstStyle/>
          <a:p>
            <a:r>
              <a:rPr lang="da-DK" dirty="0"/>
              <a:t>Beregn solhøjden i Danmark !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AF4FC1EC-18A3-42BB-82A1-D4AE9A60A46D}"/>
              </a:ext>
            </a:extLst>
          </p:cNvPr>
          <p:cNvGrpSpPr/>
          <p:nvPr/>
        </p:nvGrpSpPr>
        <p:grpSpPr>
          <a:xfrm>
            <a:off x="1086929" y="2229060"/>
            <a:ext cx="4089935" cy="3088433"/>
            <a:chOff x="2327900" y="2527640"/>
            <a:chExt cx="4089935" cy="3088433"/>
          </a:xfrm>
          <a:solidFill>
            <a:schemeClr val="accent2">
              <a:lumMod val="75000"/>
            </a:schemeClr>
          </a:solidFill>
        </p:grpSpPr>
        <p:cxnSp>
          <p:nvCxnSpPr>
            <p:cNvPr id="6" name="Lige forbindelse 5">
              <a:extLst>
                <a:ext uri="{FF2B5EF4-FFF2-40B4-BE49-F238E27FC236}">
                  <a16:creationId xmlns:a16="http://schemas.microsoft.com/office/drawing/2014/main" id="{B1F3070B-A4AA-4B34-8AA6-6F75C7D342B0}"/>
                </a:ext>
              </a:extLst>
            </p:cNvPr>
            <p:cNvCxnSpPr>
              <a:stCxn id="4" idx="2"/>
              <a:endCxn id="4" idx="6"/>
            </p:cNvCxnSpPr>
            <p:nvPr/>
          </p:nvCxnSpPr>
          <p:spPr>
            <a:xfrm>
              <a:off x="3254757" y="4071857"/>
              <a:ext cx="3163078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Lige forbindelse 6">
              <a:extLst>
                <a:ext uri="{FF2B5EF4-FFF2-40B4-BE49-F238E27FC236}">
                  <a16:creationId xmlns:a16="http://schemas.microsoft.com/office/drawing/2014/main" id="{FDD2373E-64AC-4AFC-BB83-BAF9F1301319}"/>
                </a:ext>
              </a:extLst>
            </p:cNvPr>
            <p:cNvCxnSpPr>
              <a:cxnSpLocks/>
            </p:cNvCxnSpPr>
            <p:nvPr/>
          </p:nvCxnSpPr>
          <p:spPr>
            <a:xfrm>
              <a:off x="3355882" y="4611363"/>
              <a:ext cx="2944250" cy="0"/>
            </a:xfrm>
            <a:prstGeom prst="line">
              <a:avLst/>
            </a:prstGeom>
            <a:grpFill/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Lige forbindelse 8">
              <a:extLst>
                <a:ext uri="{FF2B5EF4-FFF2-40B4-BE49-F238E27FC236}">
                  <a16:creationId xmlns:a16="http://schemas.microsoft.com/office/drawing/2014/main" id="{36777DFF-A30D-40CA-942E-82D6AB1B92A7}"/>
                </a:ext>
              </a:extLst>
            </p:cNvPr>
            <p:cNvCxnSpPr>
              <a:cxnSpLocks/>
            </p:cNvCxnSpPr>
            <p:nvPr/>
          </p:nvCxnSpPr>
          <p:spPr>
            <a:xfrm>
              <a:off x="3355882" y="3513803"/>
              <a:ext cx="2944250" cy="0"/>
            </a:xfrm>
            <a:prstGeom prst="line">
              <a:avLst/>
            </a:prstGeom>
            <a:grpFill/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uppe 17">
              <a:extLst>
                <a:ext uri="{FF2B5EF4-FFF2-40B4-BE49-F238E27FC236}">
                  <a16:creationId xmlns:a16="http://schemas.microsoft.com/office/drawing/2014/main" id="{66EECB00-50E2-4F4A-AB4B-3E45C68061EF}"/>
                </a:ext>
              </a:extLst>
            </p:cNvPr>
            <p:cNvGrpSpPr/>
            <p:nvPr/>
          </p:nvGrpSpPr>
          <p:grpSpPr>
            <a:xfrm>
              <a:off x="2327900" y="2527640"/>
              <a:ext cx="4089935" cy="3088433"/>
              <a:chOff x="2318570" y="2503685"/>
              <a:chExt cx="4089935" cy="3088433"/>
            </a:xfrm>
            <a:grpFill/>
          </p:grpSpPr>
          <p:sp>
            <p:nvSpPr>
              <p:cNvPr id="4" name="Ellipse 3">
                <a:extLst>
                  <a:ext uri="{FF2B5EF4-FFF2-40B4-BE49-F238E27FC236}">
                    <a16:creationId xmlns:a16="http://schemas.microsoft.com/office/drawing/2014/main" id="{08F68E16-06A2-43DD-8D7D-36AD5E74D8FE}"/>
                  </a:ext>
                </a:extLst>
              </p:cNvPr>
              <p:cNvSpPr/>
              <p:nvPr/>
            </p:nvSpPr>
            <p:spPr>
              <a:xfrm>
                <a:off x="3245427" y="2503685"/>
                <a:ext cx="3163078" cy="308843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  <p:sp>
            <p:nvSpPr>
              <p:cNvPr id="10" name="Tekstfelt 9">
                <a:extLst>
                  <a:ext uri="{FF2B5EF4-FFF2-40B4-BE49-F238E27FC236}">
                    <a16:creationId xmlns:a16="http://schemas.microsoft.com/office/drawing/2014/main" id="{C5E3A273-AA4F-4998-BD31-795B0B3EFA9B}"/>
                  </a:ext>
                </a:extLst>
              </p:cNvPr>
              <p:cNvSpPr txBox="1"/>
              <p:nvPr/>
            </p:nvSpPr>
            <p:spPr>
              <a:xfrm>
                <a:off x="2812295" y="3863235"/>
                <a:ext cx="43313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0 °</a:t>
                </a:r>
              </a:p>
            </p:txBody>
          </p:sp>
          <p:sp>
            <p:nvSpPr>
              <p:cNvPr id="11" name="Tekstfelt 10">
                <a:extLst>
                  <a:ext uri="{FF2B5EF4-FFF2-40B4-BE49-F238E27FC236}">
                    <a16:creationId xmlns:a16="http://schemas.microsoft.com/office/drawing/2014/main" id="{BAE01DFC-D3D6-4427-99D9-2AE7A4AAB502}"/>
                  </a:ext>
                </a:extLst>
              </p:cNvPr>
              <p:cNvSpPr txBox="1"/>
              <p:nvPr/>
            </p:nvSpPr>
            <p:spPr>
              <a:xfrm>
                <a:off x="2318570" y="3309237"/>
                <a:ext cx="926857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23,5 ° N</a:t>
                </a:r>
              </a:p>
            </p:txBody>
          </p:sp>
          <p:sp>
            <p:nvSpPr>
              <p:cNvPr id="12" name="Tekstfelt 11">
                <a:extLst>
                  <a:ext uri="{FF2B5EF4-FFF2-40B4-BE49-F238E27FC236}">
                    <a16:creationId xmlns:a16="http://schemas.microsoft.com/office/drawing/2014/main" id="{53F73F39-5370-4329-907A-A8F725375925}"/>
                  </a:ext>
                </a:extLst>
              </p:cNvPr>
              <p:cNvSpPr txBox="1"/>
              <p:nvPr/>
            </p:nvSpPr>
            <p:spPr>
              <a:xfrm>
                <a:off x="2340211" y="4463578"/>
                <a:ext cx="88357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23,5 ° S</a:t>
                </a:r>
              </a:p>
            </p:txBody>
          </p:sp>
        </p:grpSp>
      </p:grpSp>
      <p:grpSp>
        <p:nvGrpSpPr>
          <p:cNvPr id="17" name="Gruppe 16">
            <a:extLst>
              <a:ext uri="{FF2B5EF4-FFF2-40B4-BE49-F238E27FC236}">
                <a16:creationId xmlns:a16="http://schemas.microsoft.com/office/drawing/2014/main" id="{1E2089F4-178E-468C-B758-BD98279FF6CA}"/>
              </a:ext>
            </a:extLst>
          </p:cNvPr>
          <p:cNvGrpSpPr/>
          <p:nvPr/>
        </p:nvGrpSpPr>
        <p:grpSpPr>
          <a:xfrm>
            <a:off x="5176864" y="1791517"/>
            <a:ext cx="4989601" cy="3525975"/>
            <a:chOff x="7446664" y="1967025"/>
            <a:chExt cx="4989601" cy="3525975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624D1540-7CCA-4A5B-B422-A32D26617D69}"/>
                </a:ext>
              </a:extLst>
            </p:cNvPr>
            <p:cNvSpPr/>
            <p:nvPr/>
          </p:nvSpPr>
          <p:spPr>
            <a:xfrm>
              <a:off x="8992056" y="1967025"/>
              <a:ext cx="3444209" cy="352597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>
                  <a:solidFill>
                    <a:schemeClr val="tx1"/>
                  </a:solidFill>
                </a:rPr>
                <a:t>solen</a:t>
              </a:r>
            </a:p>
          </p:txBody>
        </p:sp>
        <p:sp>
          <p:nvSpPr>
            <p:cNvPr id="16" name="Rutediagram: Proces 15">
              <a:extLst>
                <a:ext uri="{FF2B5EF4-FFF2-40B4-BE49-F238E27FC236}">
                  <a16:creationId xmlns:a16="http://schemas.microsoft.com/office/drawing/2014/main" id="{2D585662-FADF-45E7-9EDD-0CA0DC7391B4}"/>
                </a:ext>
              </a:extLst>
            </p:cNvPr>
            <p:cNvSpPr/>
            <p:nvPr/>
          </p:nvSpPr>
          <p:spPr>
            <a:xfrm>
              <a:off x="7446664" y="3786447"/>
              <a:ext cx="1481405" cy="287577"/>
            </a:xfrm>
            <a:prstGeom prst="flowChartProcess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Håndskrift 7"/>
              <p14:cNvContentPartPr/>
              <p14:nvPr/>
            </p14:nvContentPartPr>
            <p14:xfrm>
              <a:off x="7581371" y="4480691"/>
              <a:ext cx="448920" cy="274680"/>
            </p14:xfrm>
          </p:contentPart>
        </mc:Choice>
        <mc:Fallback xmlns="">
          <p:pic>
            <p:nvPicPr>
              <p:cNvPr id="8" name="Håndskrift 7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7569491" y="4468811"/>
                <a:ext cx="472680" cy="298440"/>
              </a:xfrm>
              <a:prstGeom prst="rect">
                <a:avLst/>
              </a:prstGeom>
            </p:spPr>
          </p:pic>
        </mc:Fallback>
      </mc:AlternateContent>
      <p:cxnSp>
        <p:nvCxnSpPr>
          <p:cNvPr id="15" name="Lige forbindelse 14"/>
          <p:cNvCxnSpPr>
            <a:stCxn id="4" idx="0"/>
            <a:endCxn id="4" idx="4"/>
          </p:cNvCxnSpPr>
          <p:nvPr/>
        </p:nvCxnSpPr>
        <p:spPr>
          <a:xfrm>
            <a:off x="3595325" y="2229060"/>
            <a:ext cx="0" cy="3088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uppe 21">
            <a:extLst>
              <a:ext uri="{FF2B5EF4-FFF2-40B4-BE49-F238E27FC236}">
                <a16:creationId xmlns:a16="http://schemas.microsoft.com/office/drawing/2014/main" id="{7F23A553-D502-4558-A792-9F647051B492}"/>
              </a:ext>
            </a:extLst>
          </p:cNvPr>
          <p:cNvGrpSpPr/>
          <p:nvPr/>
        </p:nvGrpSpPr>
        <p:grpSpPr>
          <a:xfrm rot="5116625">
            <a:off x="4795030" y="3483504"/>
            <a:ext cx="691377" cy="830023"/>
            <a:chOff x="3165364" y="5483690"/>
            <a:chExt cx="691377" cy="830023"/>
          </a:xfrm>
        </p:grpSpPr>
        <p:sp>
          <p:nvSpPr>
            <p:cNvPr id="23" name="Bue 22">
              <a:extLst>
                <a:ext uri="{FF2B5EF4-FFF2-40B4-BE49-F238E27FC236}">
                  <a16:creationId xmlns:a16="http://schemas.microsoft.com/office/drawing/2014/main" id="{E34FA4C8-1350-43A5-A9C8-8C15F4E7358B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7C281655-AF4C-4735-B9DA-AADED08AD15B}"/>
                </a:ext>
              </a:extLst>
            </p:cNvPr>
            <p:cNvSpPr txBox="1"/>
            <p:nvPr/>
          </p:nvSpPr>
          <p:spPr>
            <a:xfrm rot="16483375">
              <a:off x="3421713" y="5564000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/>
                <a:t>90° </a:t>
              </a:r>
            </a:p>
          </p:txBody>
        </p:sp>
      </p:grpSp>
      <p:cxnSp>
        <p:nvCxnSpPr>
          <p:cNvPr id="31" name="Lige forbindelse 30"/>
          <p:cNvCxnSpPr>
            <a:stCxn id="4" idx="2"/>
            <a:endCxn id="4" idx="6"/>
          </p:cNvCxnSpPr>
          <p:nvPr/>
        </p:nvCxnSpPr>
        <p:spPr>
          <a:xfrm>
            <a:off x="2013786" y="3773277"/>
            <a:ext cx="3163078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forbindelse 31"/>
          <p:cNvCxnSpPr/>
          <p:nvPr/>
        </p:nvCxnSpPr>
        <p:spPr>
          <a:xfrm>
            <a:off x="2166186" y="4334125"/>
            <a:ext cx="3163078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Lige forbindelse 32"/>
          <p:cNvCxnSpPr/>
          <p:nvPr/>
        </p:nvCxnSpPr>
        <p:spPr>
          <a:xfrm>
            <a:off x="2166186" y="3215223"/>
            <a:ext cx="3163078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uppe 33">
            <a:extLst>
              <a:ext uri="{FF2B5EF4-FFF2-40B4-BE49-F238E27FC236}">
                <a16:creationId xmlns:a16="http://schemas.microsoft.com/office/drawing/2014/main" id="{7F23A553-D502-4558-A792-9F647051B492}"/>
              </a:ext>
            </a:extLst>
          </p:cNvPr>
          <p:cNvGrpSpPr/>
          <p:nvPr/>
        </p:nvGrpSpPr>
        <p:grpSpPr>
          <a:xfrm rot="5116625">
            <a:off x="4637462" y="2360141"/>
            <a:ext cx="691377" cy="748937"/>
            <a:chOff x="3165364" y="5564776"/>
            <a:chExt cx="691377" cy="748937"/>
          </a:xfrm>
        </p:grpSpPr>
        <p:sp>
          <p:nvSpPr>
            <p:cNvPr id="35" name="Bue 34">
              <a:extLst>
                <a:ext uri="{FF2B5EF4-FFF2-40B4-BE49-F238E27FC236}">
                  <a16:creationId xmlns:a16="http://schemas.microsoft.com/office/drawing/2014/main" id="{E34FA4C8-1350-43A5-A9C8-8C15F4E7358B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6" name="Tekstfelt 35">
              <a:extLst>
                <a:ext uri="{FF2B5EF4-FFF2-40B4-BE49-F238E27FC236}">
                  <a16:creationId xmlns:a16="http://schemas.microsoft.com/office/drawing/2014/main" id="{7C281655-AF4C-4735-B9DA-AADED08AD15B}"/>
                </a:ext>
              </a:extLst>
            </p:cNvPr>
            <p:cNvSpPr txBox="1"/>
            <p:nvPr/>
          </p:nvSpPr>
          <p:spPr>
            <a:xfrm rot="16483375">
              <a:off x="3467314" y="5613523"/>
              <a:ext cx="3690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/>
                <a:t>?° 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5" name="Håndskrift 4"/>
              <p14:cNvContentPartPr/>
              <p14:nvPr/>
            </p14:nvContentPartPr>
            <p14:xfrm>
              <a:off x="1936931" y="964211"/>
              <a:ext cx="360" cy="360"/>
            </p14:xfrm>
          </p:contentPart>
        </mc:Choice>
        <mc:Fallback xmlns="">
          <p:pic>
            <p:nvPicPr>
              <p:cNvPr id="5" name="Håndskrift 4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1925051" y="952331"/>
                <a:ext cx="24120" cy="24120"/>
              </a:xfrm>
              <a:prstGeom prst="rect">
                <a:avLst/>
              </a:prstGeom>
            </p:spPr>
          </p:pic>
        </mc:Fallback>
      </mc:AlternateContent>
      <p:cxnSp>
        <p:nvCxnSpPr>
          <p:cNvPr id="30" name="Lige forbindelse 29"/>
          <p:cNvCxnSpPr/>
          <p:nvPr/>
        </p:nvCxnSpPr>
        <p:spPr>
          <a:xfrm>
            <a:off x="2221733" y="2707830"/>
            <a:ext cx="3163078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felt 36">
            <a:extLst>
              <a:ext uri="{FF2B5EF4-FFF2-40B4-BE49-F238E27FC236}">
                <a16:creationId xmlns:a16="http://schemas.microsoft.com/office/drawing/2014/main" id="{BAE01DFC-D3D6-4427-99D9-2AE7A4AAB502}"/>
              </a:ext>
            </a:extLst>
          </p:cNvPr>
          <p:cNvSpPr txBox="1"/>
          <p:nvPr/>
        </p:nvSpPr>
        <p:spPr>
          <a:xfrm>
            <a:off x="1397957" y="2480614"/>
            <a:ext cx="75212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a-DK" dirty="0"/>
              <a:t>56 ° N</a:t>
            </a:r>
          </a:p>
        </p:txBody>
      </p:sp>
      <p:sp>
        <p:nvSpPr>
          <p:cNvPr id="14" name="Tekstfelt 13"/>
          <p:cNvSpPr txBox="1"/>
          <p:nvPr/>
        </p:nvSpPr>
        <p:spPr>
          <a:xfrm>
            <a:off x="2505640" y="1070814"/>
            <a:ext cx="62863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dirty="0"/>
              <a:t>Danmark ligger på 56 ° N bredde.</a:t>
            </a:r>
            <a:br>
              <a:rPr lang="da-DK" dirty="0"/>
            </a:br>
            <a:r>
              <a:rPr lang="da-DK" dirty="0"/>
              <a:t>Hvad er solhøjden i Danmark når solen står i zenit over Ækvator? </a:t>
            </a:r>
          </a:p>
        </p:txBody>
      </p:sp>
    </p:spTree>
    <p:extLst>
      <p:ext uri="{BB962C8B-B14F-4D97-AF65-F5344CB8AC3E}">
        <p14:creationId xmlns:p14="http://schemas.microsoft.com/office/powerpoint/2010/main" val="1203002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utediagram: Proces 15">
            <a:extLst>
              <a:ext uri="{FF2B5EF4-FFF2-40B4-BE49-F238E27FC236}">
                <a16:creationId xmlns:a16="http://schemas.microsoft.com/office/drawing/2014/main" id="{2D585662-FADF-45E7-9EDD-0CA0DC7391B4}"/>
              </a:ext>
            </a:extLst>
          </p:cNvPr>
          <p:cNvSpPr/>
          <p:nvPr/>
        </p:nvSpPr>
        <p:spPr>
          <a:xfrm>
            <a:off x="4436161" y="2419671"/>
            <a:ext cx="2654595" cy="287577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ECF2154-7DA1-4167-94DE-0BD48D722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204" y="33721"/>
            <a:ext cx="10515600" cy="1325563"/>
          </a:xfrm>
        </p:spPr>
        <p:txBody>
          <a:bodyPr/>
          <a:lstStyle/>
          <a:p>
            <a:r>
              <a:rPr lang="da-DK" dirty="0"/>
              <a:t>METODE :Beregn solhøjden i Danmark !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AF4FC1EC-18A3-42BB-82A1-D4AE9A60A46D}"/>
              </a:ext>
            </a:extLst>
          </p:cNvPr>
          <p:cNvGrpSpPr/>
          <p:nvPr/>
        </p:nvGrpSpPr>
        <p:grpSpPr>
          <a:xfrm>
            <a:off x="1086929" y="2229060"/>
            <a:ext cx="4089935" cy="3088433"/>
            <a:chOff x="2327900" y="2527640"/>
            <a:chExt cx="4089935" cy="3088433"/>
          </a:xfrm>
          <a:solidFill>
            <a:schemeClr val="accent2">
              <a:lumMod val="75000"/>
            </a:schemeClr>
          </a:solidFill>
        </p:grpSpPr>
        <p:cxnSp>
          <p:nvCxnSpPr>
            <p:cNvPr id="6" name="Lige forbindelse 5">
              <a:extLst>
                <a:ext uri="{FF2B5EF4-FFF2-40B4-BE49-F238E27FC236}">
                  <a16:creationId xmlns:a16="http://schemas.microsoft.com/office/drawing/2014/main" id="{B1F3070B-A4AA-4B34-8AA6-6F75C7D342B0}"/>
                </a:ext>
              </a:extLst>
            </p:cNvPr>
            <p:cNvCxnSpPr>
              <a:stCxn id="4" idx="2"/>
              <a:endCxn id="4" idx="6"/>
            </p:cNvCxnSpPr>
            <p:nvPr/>
          </p:nvCxnSpPr>
          <p:spPr>
            <a:xfrm>
              <a:off x="3254757" y="4071857"/>
              <a:ext cx="3163078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Lige forbindelse 6">
              <a:extLst>
                <a:ext uri="{FF2B5EF4-FFF2-40B4-BE49-F238E27FC236}">
                  <a16:creationId xmlns:a16="http://schemas.microsoft.com/office/drawing/2014/main" id="{FDD2373E-64AC-4AFC-BB83-BAF9F1301319}"/>
                </a:ext>
              </a:extLst>
            </p:cNvPr>
            <p:cNvCxnSpPr>
              <a:cxnSpLocks/>
            </p:cNvCxnSpPr>
            <p:nvPr/>
          </p:nvCxnSpPr>
          <p:spPr>
            <a:xfrm>
              <a:off x="3355882" y="4611363"/>
              <a:ext cx="2944250" cy="0"/>
            </a:xfrm>
            <a:prstGeom prst="line">
              <a:avLst/>
            </a:prstGeom>
            <a:grpFill/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Lige forbindelse 8">
              <a:extLst>
                <a:ext uri="{FF2B5EF4-FFF2-40B4-BE49-F238E27FC236}">
                  <a16:creationId xmlns:a16="http://schemas.microsoft.com/office/drawing/2014/main" id="{36777DFF-A30D-40CA-942E-82D6AB1B92A7}"/>
                </a:ext>
              </a:extLst>
            </p:cNvPr>
            <p:cNvCxnSpPr>
              <a:cxnSpLocks/>
            </p:cNvCxnSpPr>
            <p:nvPr/>
          </p:nvCxnSpPr>
          <p:spPr>
            <a:xfrm>
              <a:off x="3355882" y="3513803"/>
              <a:ext cx="2944250" cy="0"/>
            </a:xfrm>
            <a:prstGeom prst="line">
              <a:avLst/>
            </a:prstGeom>
            <a:grpFill/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uppe 17">
              <a:extLst>
                <a:ext uri="{FF2B5EF4-FFF2-40B4-BE49-F238E27FC236}">
                  <a16:creationId xmlns:a16="http://schemas.microsoft.com/office/drawing/2014/main" id="{66EECB00-50E2-4F4A-AB4B-3E45C68061EF}"/>
                </a:ext>
              </a:extLst>
            </p:cNvPr>
            <p:cNvGrpSpPr/>
            <p:nvPr/>
          </p:nvGrpSpPr>
          <p:grpSpPr>
            <a:xfrm>
              <a:off x="2327900" y="2527640"/>
              <a:ext cx="4089935" cy="3088433"/>
              <a:chOff x="2318570" y="2503685"/>
              <a:chExt cx="4089935" cy="3088433"/>
            </a:xfrm>
            <a:grpFill/>
          </p:grpSpPr>
          <p:sp>
            <p:nvSpPr>
              <p:cNvPr id="4" name="Ellipse 3">
                <a:extLst>
                  <a:ext uri="{FF2B5EF4-FFF2-40B4-BE49-F238E27FC236}">
                    <a16:creationId xmlns:a16="http://schemas.microsoft.com/office/drawing/2014/main" id="{08F68E16-06A2-43DD-8D7D-36AD5E74D8FE}"/>
                  </a:ext>
                </a:extLst>
              </p:cNvPr>
              <p:cNvSpPr/>
              <p:nvPr/>
            </p:nvSpPr>
            <p:spPr>
              <a:xfrm>
                <a:off x="3245427" y="2503685"/>
                <a:ext cx="3163078" cy="308843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  <p:sp>
            <p:nvSpPr>
              <p:cNvPr id="10" name="Tekstfelt 9">
                <a:extLst>
                  <a:ext uri="{FF2B5EF4-FFF2-40B4-BE49-F238E27FC236}">
                    <a16:creationId xmlns:a16="http://schemas.microsoft.com/office/drawing/2014/main" id="{C5E3A273-AA4F-4998-BD31-795B0B3EFA9B}"/>
                  </a:ext>
                </a:extLst>
              </p:cNvPr>
              <p:cNvSpPr txBox="1"/>
              <p:nvPr/>
            </p:nvSpPr>
            <p:spPr>
              <a:xfrm>
                <a:off x="2812295" y="3863235"/>
                <a:ext cx="43313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0 °</a:t>
                </a:r>
              </a:p>
            </p:txBody>
          </p:sp>
          <p:sp>
            <p:nvSpPr>
              <p:cNvPr id="11" name="Tekstfelt 10">
                <a:extLst>
                  <a:ext uri="{FF2B5EF4-FFF2-40B4-BE49-F238E27FC236}">
                    <a16:creationId xmlns:a16="http://schemas.microsoft.com/office/drawing/2014/main" id="{BAE01DFC-D3D6-4427-99D9-2AE7A4AAB502}"/>
                  </a:ext>
                </a:extLst>
              </p:cNvPr>
              <p:cNvSpPr txBox="1"/>
              <p:nvPr/>
            </p:nvSpPr>
            <p:spPr>
              <a:xfrm>
                <a:off x="2318570" y="3309237"/>
                <a:ext cx="926857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23,5 ° N</a:t>
                </a:r>
              </a:p>
            </p:txBody>
          </p:sp>
          <p:sp>
            <p:nvSpPr>
              <p:cNvPr id="12" name="Tekstfelt 11">
                <a:extLst>
                  <a:ext uri="{FF2B5EF4-FFF2-40B4-BE49-F238E27FC236}">
                    <a16:creationId xmlns:a16="http://schemas.microsoft.com/office/drawing/2014/main" id="{53F73F39-5370-4329-907A-A8F725375925}"/>
                  </a:ext>
                </a:extLst>
              </p:cNvPr>
              <p:cNvSpPr txBox="1"/>
              <p:nvPr/>
            </p:nvSpPr>
            <p:spPr>
              <a:xfrm>
                <a:off x="2340211" y="4463578"/>
                <a:ext cx="88357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23,5 ° S</a:t>
                </a:r>
              </a:p>
            </p:txBody>
          </p:sp>
        </p:grpSp>
      </p:grpSp>
      <p:grpSp>
        <p:nvGrpSpPr>
          <p:cNvPr id="17" name="Gruppe 16">
            <a:extLst>
              <a:ext uri="{FF2B5EF4-FFF2-40B4-BE49-F238E27FC236}">
                <a16:creationId xmlns:a16="http://schemas.microsoft.com/office/drawing/2014/main" id="{1E2089F4-178E-468C-B758-BD98279FF6CA}"/>
              </a:ext>
            </a:extLst>
          </p:cNvPr>
          <p:cNvGrpSpPr/>
          <p:nvPr/>
        </p:nvGrpSpPr>
        <p:grpSpPr>
          <a:xfrm>
            <a:off x="5176864" y="1791517"/>
            <a:ext cx="4989601" cy="3525975"/>
            <a:chOff x="7446664" y="1967025"/>
            <a:chExt cx="4989601" cy="3525975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624D1540-7CCA-4A5B-B422-A32D26617D69}"/>
                </a:ext>
              </a:extLst>
            </p:cNvPr>
            <p:cNvSpPr/>
            <p:nvPr/>
          </p:nvSpPr>
          <p:spPr>
            <a:xfrm>
              <a:off x="8992056" y="1967025"/>
              <a:ext cx="3444209" cy="352597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>
                  <a:solidFill>
                    <a:schemeClr val="tx1"/>
                  </a:solidFill>
                </a:rPr>
                <a:t>solen</a:t>
              </a:r>
            </a:p>
          </p:txBody>
        </p:sp>
        <p:sp>
          <p:nvSpPr>
            <p:cNvPr id="16" name="Rutediagram: Proces 15">
              <a:extLst>
                <a:ext uri="{FF2B5EF4-FFF2-40B4-BE49-F238E27FC236}">
                  <a16:creationId xmlns:a16="http://schemas.microsoft.com/office/drawing/2014/main" id="{2D585662-FADF-45E7-9EDD-0CA0DC7391B4}"/>
                </a:ext>
              </a:extLst>
            </p:cNvPr>
            <p:cNvSpPr/>
            <p:nvPr/>
          </p:nvSpPr>
          <p:spPr>
            <a:xfrm>
              <a:off x="7446664" y="3786447"/>
              <a:ext cx="1481405" cy="287577"/>
            </a:xfrm>
            <a:prstGeom prst="flowChartProcess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Håndskrift 7"/>
              <p14:cNvContentPartPr/>
              <p14:nvPr/>
            </p14:nvContentPartPr>
            <p14:xfrm>
              <a:off x="7581371" y="4480691"/>
              <a:ext cx="448920" cy="274680"/>
            </p14:xfrm>
          </p:contentPart>
        </mc:Choice>
        <mc:Fallback xmlns="">
          <p:pic>
            <p:nvPicPr>
              <p:cNvPr id="8" name="Håndskrift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69491" y="4468811"/>
                <a:ext cx="472680" cy="298440"/>
              </a:xfrm>
              <a:prstGeom prst="rect">
                <a:avLst/>
              </a:prstGeom>
            </p:spPr>
          </p:pic>
        </mc:Fallback>
      </mc:AlternateContent>
      <p:cxnSp>
        <p:nvCxnSpPr>
          <p:cNvPr id="15" name="Lige forbindelse 14"/>
          <p:cNvCxnSpPr>
            <a:stCxn id="4" idx="0"/>
            <a:endCxn id="4" idx="4"/>
          </p:cNvCxnSpPr>
          <p:nvPr/>
        </p:nvCxnSpPr>
        <p:spPr>
          <a:xfrm>
            <a:off x="3595325" y="2229060"/>
            <a:ext cx="0" cy="3088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uppe 21">
            <a:extLst>
              <a:ext uri="{FF2B5EF4-FFF2-40B4-BE49-F238E27FC236}">
                <a16:creationId xmlns:a16="http://schemas.microsoft.com/office/drawing/2014/main" id="{7F23A553-D502-4558-A792-9F647051B492}"/>
              </a:ext>
            </a:extLst>
          </p:cNvPr>
          <p:cNvGrpSpPr/>
          <p:nvPr/>
        </p:nvGrpSpPr>
        <p:grpSpPr>
          <a:xfrm rot="5116625">
            <a:off x="4795030" y="3483504"/>
            <a:ext cx="691377" cy="830023"/>
            <a:chOff x="3165364" y="5483690"/>
            <a:chExt cx="691377" cy="830023"/>
          </a:xfrm>
        </p:grpSpPr>
        <p:sp>
          <p:nvSpPr>
            <p:cNvPr id="23" name="Bue 22">
              <a:extLst>
                <a:ext uri="{FF2B5EF4-FFF2-40B4-BE49-F238E27FC236}">
                  <a16:creationId xmlns:a16="http://schemas.microsoft.com/office/drawing/2014/main" id="{E34FA4C8-1350-43A5-A9C8-8C15F4E7358B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7C281655-AF4C-4735-B9DA-AADED08AD15B}"/>
                </a:ext>
              </a:extLst>
            </p:cNvPr>
            <p:cNvSpPr txBox="1"/>
            <p:nvPr/>
          </p:nvSpPr>
          <p:spPr>
            <a:xfrm rot="16483375">
              <a:off x="3421713" y="5564000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/>
                <a:t>90° </a:t>
              </a:r>
            </a:p>
          </p:txBody>
        </p:sp>
      </p:grpSp>
      <p:cxnSp>
        <p:nvCxnSpPr>
          <p:cNvPr id="31" name="Lige forbindelse 30"/>
          <p:cNvCxnSpPr>
            <a:stCxn id="4" idx="2"/>
            <a:endCxn id="4" idx="6"/>
          </p:cNvCxnSpPr>
          <p:nvPr/>
        </p:nvCxnSpPr>
        <p:spPr>
          <a:xfrm>
            <a:off x="2013786" y="3773277"/>
            <a:ext cx="3163078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forbindelse 31"/>
          <p:cNvCxnSpPr/>
          <p:nvPr/>
        </p:nvCxnSpPr>
        <p:spPr>
          <a:xfrm>
            <a:off x="2166186" y="4334125"/>
            <a:ext cx="3163078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Lige forbindelse 32"/>
          <p:cNvCxnSpPr/>
          <p:nvPr/>
        </p:nvCxnSpPr>
        <p:spPr>
          <a:xfrm>
            <a:off x="2166186" y="3215223"/>
            <a:ext cx="3163078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uppe 33">
            <a:extLst>
              <a:ext uri="{FF2B5EF4-FFF2-40B4-BE49-F238E27FC236}">
                <a16:creationId xmlns:a16="http://schemas.microsoft.com/office/drawing/2014/main" id="{7F23A553-D502-4558-A792-9F647051B492}"/>
              </a:ext>
            </a:extLst>
          </p:cNvPr>
          <p:cNvGrpSpPr/>
          <p:nvPr/>
        </p:nvGrpSpPr>
        <p:grpSpPr>
          <a:xfrm rot="5116625">
            <a:off x="4637462" y="2360141"/>
            <a:ext cx="691377" cy="748937"/>
            <a:chOff x="3165364" y="5564776"/>
            <a:chExt cx="691377" cy="748937"/>
          </a:xfrm>
        </p:grpSpPr>
        <p:sp>
          <p:nvSpPr>
            <p:cNvPr id="35" name="Bue 34">
              <a:extLst>
                <a:ext uri="{FF2B5EF4-FFF2-40B4-BE49-F238E27FC236}">
                  <a16:creationId xmlns:a16="http://schemas.microsoft.com/office/drawing/2014/main" id="{E34FA4C8-1350-43A5-A9C8-8C15F4E7358B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6" name="Tekstfelt 35">
              <a:extLst>
                <a:ext uri="{FF2B5EF4-FFF2-40B4-BE49-F238E27FC236}">
                  <a16:creationId xmlns:a16="http://schemas.microsoft.com/office/drawing/2014/main" id="{7C281655-AF4C-4735-B9DA-AADED08AD15B}"/>
                </a:ext>
              </a:extLst>
            </p:cNvPr>
            <p:cNvSpPr txBox="1"/>
            <p:nvPr/>
          </p:nvSpPr>
          <p:spPr>
            <a:xfrm rot="16483375">
              <a:off x="3467314" y="5613523"/>
              <a:ext cx="3690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/>
                <a:t>?° 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Håndskrift 4"/>
              <p14:cNvContentPartPr/>
              <p14:nvPr/>
            </p14:nvContentPartPr>
            <p14:xfrm>
              <a:off x="1936931" y="964211"/>
              <a:ext cx="360" cy="360"/>
            </p14:xfrm>
          </p:contentPart>
        </mc:Choice>
        <mc:Fallback xmlns="">
          <p:pic>
            <p:nvPicPr>
              <p:cNvPr id="5" name="Håndskrift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25051" y="952331"/>
                <a:ext cx="24120" cy="24120"/>
              </a:xfrm>
              <a:prstGeom prst="rect">
                <a:avLst/>
              </a:prstGeom>
            </p:spPr>
          </p:pic>
        </mc:Fallback>
      </mc:AlternateContent>
      <p:cxnSp>
        <p:nvCxnSpPr>
          <p:cNvPr id="30" name="Lige forbindelse 29"/>
          <p:cNvCxnSpPr/>
          <p:nvPr/>
        </p:nvCxnSpPr>
        <p:spPr>
          <a:xfrm>
            <a:off x="2221733" y="2707830"/>
            <a:ext cx="3163078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felt 36">
            <a:extLst>
              <a:ext uri="{FF2B5EF4-FFF2-40B4-BE49-F238E27FC236}">
                <a16:creationId xmlns:a16="http://schemas.microsoft.com/office/drawing/2014/main" id="{BAE01DFC-D3D6-4427-99D9-2AE7A4AAB502}"/>
              </a:ext>
            </a:extLst>
          </p:cNvPr>
          <p:cNvSpPr txBox="1"/>
          <p:nvPr/>
        </p:nvSpPr>
        <p:spPr>
          <a:xfrm>
            <a:off x="1397957" y="2480614"/>
            <a:ext cx="75212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a-DK" dirty="0"/>
              <a:t>56 ° N</a:t>
            </a:r>
          </a:p>
        </p:txBody>
      </p:sp>
      <p:sp>
        <p:nvSpPr>
          <p:cNvPr id="14" name="Tekstfelt 13"/>
          <p:cNvSpPr txBox="1"/>
          <p:nvPr/>
        </p:nvSpPr>
        <p:spPr>
          <a:xfrm>
            <a:off x="2163285" y="1070814"/>
            <a:ext cx="6971076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da-DK" dirty="0"/>
              <a:t>Find først afstanden mellem Danmark og det sted hvor solen står i zenit?</a:t>
            </a:r>
            <a:br>
              <a:rPr lang="da-DK" dirty="0"/>
            </a:br>
            <a:r>
              <a:rPr lang="da-DK" dirty="0"/>
              <a:t>Resultatet heraf trækker du fra 90 ° og </a:t>
            </a:r>
            <a:br>
              <a:rPr lang="da-DK" dirty="0"/>
            </a:br>
            <a:r>
              <a:rPr lang="da-DK" dirty="0"/>
              <a:t>så har du solhøjden i Danmark </a:t>
            </a:r>
          </a:p>
        </p:txBody>
      </p:sp>
      <p:sp>
        <p:nvSpPr>
          <p:cNvPr id="2" name="Opad-nedadgående pil 1"/>
          <p:cNvSpPr/>
          <p:nvPr/>
        </p:nvSpPr>
        <p:spPr>
          <a:xfrm>
            <a:off x="2758881" y="2741611"/>
            <a:ext cx="482138" cy="975676"/>
          </a:xfrm>
          <a:prstGeom prst="upDown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4B9C344B-9A4A-43BC-AC05-23256C02447D}"/>
              </a:ext>
            </a:extLst>
          </p:cNvPr>
          <p:cNvSpPr txBox="1"/>
          <p:nvPr/>
        </p:nvSpPr>
        <p:spPr>
          <a:xfrm>
            <a:off x="3245989" y="3076005"/>
            <a:ext cx="154042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dirty="0"/>
              <a:t>Afstand = 56 ° 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9ACB698A-DC06-45FE-B802-2D9B3116BF43}"/>
              </a:ext>
            </a:extLst>
          </p:cNvPr>
          <p:cNvSpPr txBox="1"/>
          <p:nvPr/>
        </p:nvSpPr>
        <p:spPr>
          <a:xfrm>
            <a:off x="3241019" y="4959388"/>
            <a:ext cx="5415201" cy="138499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da-DK" sz="2800" dirty="0">
                <a:solidFill>
                  <a:schemeClr val="bg1"/>
                </a:solidFill>
              </a:rPr>
              <a:t>Solhøjden i Danmark  </a:t>
            </a:r>
            <a:br>
              <a:rPr lang="da-DK" sz="2800" dirty="0">
                <a:solidFill>
                  <a:schemeClr val="bg1"/>
                </a:solidFill>
              </a:rPr>
            </a:br>
            <a:r>
              <a:rPr lang="da-DK" sz="2800" dirty="0">
                <a:solidFill>
                  <a:schemeClr val="bg1"/>
                </a:solidFill>
              </a:rPr>
              <a:t>(når solen står i zenit over Ækvator) </a:t>
            </a:r>
            <a:br>
              <a:rPr lang="da-DK" sz="2800" dirty="0">
                <a:solidFill>
                  <a:schemeClr val="bg1"/>
                </a:solidFill>
              </a:rPr>
            </a:br>
            <a:r>
              <a:rPr lang="da-DK" sz="2800" dirty="0">
                <a:solidFill>
                  <a:schemeClr val="bg1"/>
                </a:solidFill>
              </a:rPr>
              <a:t>er altså : 90 ° - 56 ° = </a:t>
            </a:r>
            <a:r>
              <a:rPr lang="da-DK" sz="2800" b="1" dirty="0">
                <a:solidFill>
                  <a:schemeClr val="bg1"/>
                </a:solidFill>
              </a:rPr>
              <a:t>34 °</a:t>
            </a:r>
          </a:p>
        </p:txBody>
      </p:sp>
    </p:spTree>
    <p:extLst>
      <p:ext uri="{BB962C8B-B14F-4D97-AF65-F5344CB8AC3E}">
        <p14:creationId xmlns:p14="http://schemas.microsoft.com/office/powerpoint/2010/main" val="124750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utediagram: Proces 15">
            <a:extLst>
              <a:ext uri="{FF2B5EF4-FFF2-40B4-BE49-F238E27FC236}">
                <a16:creationId xmlns:a16="http://schemas.microsoft.com/office/drawing/2014/main" id="{2D585662-FADF-45E7-9EDD-0CA0DC7391B4}"/>
              </a:ext>
            </a:extLst>
          </p:cNvPr>
          <p:cNvSpPr/>
          <p:nvPr/>
        </p:nvSpPr>
        <p:spPr>
          <a:xfrm>
            <a:off x="4436161" y="2419671"/>
            <a:ext cx="2654595" cy="287577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ECF2154-7DA1-4167-94DE-0BD48D722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204" y="33721"/>
            <a:ext cx="10515600" cy="1325563"/>
          </a:xfrm>
        </p:spPr>
        <p:txBody>
          <a:bodyPr/>
          <a:lstStyle/>
          <a:p>
            <a:pPr algn="ctr"/>
            <a:r>
              <a:rPr lang="da-DK" dirty="0"/>
              <a:t>Beregn solhøjden et givent sted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AF4FC1EC-18A3-42BB-82A1-D4AE9A60A46D}"/>
              </a:ext>
            </a:extLst>
          </p:cNvPr>
          <p:cNvGrpSpPr/>
          <p:nvPr/>
        </p:nvGrpSpPr>
        <p:grpSpPr>
          <a:xfrm>
            <a:off x="1086929" y="2229060"/>
            <a:ext cx="4089935" cy="3088433"/>
            <a:chOff x="2327900" y="2527640"/>
            <a:chExt cx="4089935" cy="3088433"/>
          </a:xfrm>
          <a:solidFill>
            <a:schemeClr val="accent2">
              <a:lumMod val="75000"/>
            </a:schemeClr>
          </a:solidFill>
        </p:grpSpPr>
        <p:cxnSp>
          <p:nvCxnSpPr>
            <p:cNvPr id="6" name="Lige forbindelse 5">
              <a:extLst>
                <a:ext uri="{FF2B5EF4-FFF2-40B4-BE49-F238E27FC236}">
                  <a16:creationId xmlns:a16="http://schemas.microsoft.com/office/drawing/2014/main" id="{B1F3070B-A4AA-4B34-8AA6-6F75C7D342B0}"/>
                </a:ext>
              </a:extLst>
            </p:cNvPr>
            <p:cNvCxnSpPr>
              <a:stCxn id="4" idx="2"/>
              <a:endCxn id="4" idx="6"/>
            </p:cNvCxnSpPr>
            <p:nvPr/>
          </p:nvCxnSpPr>
          <p:spPr>
            <a:xfrm>
              <a:off x="3254757" y="4071857"/>
              <a:ext cx="3163078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Lige forbindelse 6">
              <a:extLst>
                <a:ext uri="{FF2B5EF4-FFF2-40B4-BE49-F238E27FC236}">
                  <a16:creationId xmlns:a16="http://schemas.microsoft.com/office/drawing/2014/main" id="{FDD2373E-64AC-4AFC-BB83-BAF9F1301319}"/>
                </a:ext>
              </a:extLst>
            </p:cNvPr>
            <p:cNvCxnSpPr>
              <a:cxnSpLocks/>
            </p:cNvCxnSpPr>
            <p:nvPr/>
          </p:nvCxnSpPr>
          <p:spPr>
            <a:xfrm>
              <a:off x="3355882" y="4611363"/>
              <a:ext cx="2944250" cy="0"/>
            </a:xfrm>
            <a:prstGeom prst="line">
              <a:avLst/>
            </a:prstGeom>
            <a:grpFill/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Lige forbindelse 8">
              <a:extLst>
                <a:ext uri="{FF2B5EF4-FFF2-40B4-BE49-F238E27FC236}">
                  <a16:creationId xmlns:a16="http://schemas.microsoft.com/office/drawing/2014/main" id="{36777DFF-A30D-40CA-942E-82D6AB1B92A7}"/>
                </a:ext>
              </a:extLst>
            </p:cNvPr>
            <p:cNvCxnSpPr>
              <a:cxnSpLocks/>
            </p:cNvCxnSpPr>
            <p:nvPr/>
          </p:nvCxnSpPr>
          <p:spPr>
            <a:xfrm>
              <a:off x="3355882" y="3513803"/>
              <a:ext cx="2944250" cy="0"/>
            </a:xfrm>
            <a:prstGeom prst="line">
              <a:avLst/>
            </a:prstGeom>
            <a:grpFill/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uppe 17">
              <a:extLst>
                <a:ext uri="{FF2B5EF4-FFF2-40B4-BE49-F238E27FC236}">
                  <a16:creationId xmlns:a16="http://schemas.microsoft.com/office/drawing/2014/main" id="{66EECB00-50E2-4F4A-AB4B-3E45C68061EF}"/>
                </a:ext>
              </a:extLst>
            </p:cNvPr>
            <p:cNvGrpSpPr/>
            <p:nvPr/>
          </p:nvGrpSpPr>
          <p:grpSpPr>
            <a:xfrm>
              <a:off x="2327900" y="2527640"/>
              <a:ext cx="4089935" cy="3088433"/>
              <a:chOff x="2318570" y="2503685"/>
              <a:chExt cx="4089935" cy="3088433"/>
            </a:xfrm>
            <a:grpFill/>
          </p:grpSpPr>
          <p:sp>
            <p:nvSpPr>
              <p:cNvPr id="4" name="Ellipse 3">
                <a:extLst>
                  <a:ext uri="{FF2B5EF4-FFF2-40B4-BE49-F238E27FC236}">
                    <a16:creationId xmlns:a16="http://schemas.microsoft.com/office/drawing/2014/main" id="{08F68E16-06A2-43DD-8D7D-36AD5E74D8FE}"/>
                  </a:ext>
                </a:extLst>
              </p:cNvPr>
              <p:cNvSpPr/>
              <p:nvPr/>
            </p:nvSpPr>
            <p:spPr>
              <a:xfrm>
                <a:off x="3245427" y="2503685"/>
                <a:ext cx="3163078" cy="308843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  <p:sp>
            <p:nvSpPr>
              <p:cNvPr id="10" name="Tekstfelt 9">
                <a:extLst>
                  <a:ext uri="{FF2B5EF4-FFF2-40B4-BE49-F238E27FC236}">
                    <a16:creationId xmlns:a16="http://schemas.microsoft.com/office/drawing/2014/main" id="{C5E3A273-AA4F-4998-BD31-795B0B3EFA9B}"/>
                  </a:ext>
                </a:extLst>
              </p:cNvPr>
              <p:cNvSpPr txBox="1"/>
              <p:nvPr/>
            </p:nvSpPr>
            <p:spPr>
              <a:xfrm>
                <a:off x="2812295" y="3863235"/>
                <a:ext cx="43313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0 °</a:t>
                </a:r>
              </a:p>
            </p:txBody>
          </p:sp>
          <p:sp>
            <p:nvSpPr>
              <p:cNvPr id="11" name="Tekstfelt 10">
                <a:extLst>
                  <a:ext uri="{FF2B5EF4-FFF2-40B4-BE49-F238E27FC236}">
                    <a16:creationId xmlns:a16="http://schemas.microsoft.com/office/drawing/2014/main" id="{BAE01DFC-D3D6-4427-99D9-2AE7A4AAB502}"/>
                  </a:ext>
                </a:extLst>
              </p:cNvPr>
              <p:cNvSpPr txBox="1"/>
              <p:nvPr/>
            </p:nvSpPr>
            <p:spPr>
              <a:xfrm>
                <a:off x="2318570" y="3309237"/>
                <a:ext cx="926857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23,5 ° N</a:t>
                </a:r>
              </a:p>
            </p:txBody>
          </p:sp>
          <p:sp>
            <p:nvSpPr>
              <p:cNvPr id="12" name="Tekstfelt 11">
                <a:extLst>
                  <a:ext uri="{FF2B5EF4-FFF2-40B4-BE49-F238E27FC236}">
                    <a16:creationId xmlns:a16="http://schemas.microsoft.com/office/drawing/2014/main" id="{53F73F39-5370-4329-907A-A8F725375925}"/>
                  </a:ext>
                </a:extLst>
              </p:cNvPr>
              <p:cNvSpPr txBox="1"/>
              <p:nvPr/>
            </p:nvSpPr>
            <p:spPr>
              <a:xfrm>
                <a:off x="2340211" y="4463578"/>
                <a:ext cx="88357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23,5 ° S</a:t>
                </a:r>
              </a:p>
            </p:txBody>
          </p:sp>
        </p:grpSp>
      </p:grpSp>
      <p:grpSp>
        <p:nvGrpSpPr>
          <p:cNvPr id="17" name="Gruppe 16">
            <a:extLst>
              <a:ext uri="{FF2B5EF4-FFF2-40B4-BE49-F238E27FC236}">
                <a16:creationId xmlns:a16="http://schemas.microsoft.com/office/drawing/2014/main" id="{1E2089F4-178E-468C-B758-BD98279FF6CA}"/>
              </a:ext>
            </a:extLst>
          </p:cNvPr>
          <p:cNvGrpSpPr/>
          <p:nvPr/>
        </p:nvGrpSpPr>
        <p:grpSpPr>
          <a:xfrm>
            <a:off x="5176864" y="1791517"/>
            <a:ext cx="4989601" cy="3525975"/>
            <a:chOff x="7446664" y="1967025"/>
            <a:chExt cx="4989601" cy="3525975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624D1540-7CCA-4A5B-B422-A32D26617D69}"/>
                </a:ext>
              </a:extLst>
            </p:cNvPr>
            <p:cNvSpPr/>
            <p:nvPr/>
          </p:nvSpPr>
          <p:spPr>
            <a:xfrm>
              <a:off x="8992056" y="1967025"/>
              <a:ext cx="3444209" cy="352597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>
                  <a:solidFill>
                    <a:schemeClr val="tx1"/>
                  </a:solidFill>
                </a:rPr>
                <a:t>solen</a:t>
              </a:r>
            </a:p>
          </p:txBody>
        </p:sp>
        <p:sp>
          <p:nvSpPr>
            <p:cNvPr id="16" name="Rutediagram: Proces 15">
              <a:extLst>
                <a:ext uri="{FF2B5EF4-FFF2-40B4-BE49-F238E27FC236}">
                  <a16:creationId xmlns:a16="http://schemas.microsoft.com/office/drawing/2014/main" id="{2D585662-FADF-45E7-9EDD-0CA0DC7391B4}"/>
                </a:ext>
              </a:extLst>
            </p:cNvPr>
            <p:cNvSpPr/>
            <p:nvPr/>
          </p:nvSpPr>
          <p:spPr>
            <a:xfrm>
              <a:off x="7446664" y="3786447"/>
              <a:ext cx="1481405" cy="287577"/>
            </a:xfrm>
            <a:prstGeom prst="flowChartProcess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Håndskrift 7"/>
              <p14:cNvContentPartPr/>
              <p14:nvPr/>
            </p14:nvContentPartPr>
            <p14:xfrm>
              <a:off x="7581371" y="4480691"/>
              <a:ext cx="448920" cy="274680"/>
            </p14:xfrm>
          </p:contentPart>
        </mc:Choice>
        <mc:Fallback xmlns="">
          <p:pic>
            <p:nvPicPr>
              <p:cNvPr id="8" name="Håndskrift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69491" y="4468811"/>
                <a:ext cx="472680" cy="298440"/>
              </a:xfrm>
              <a:prstGeom prst="rect">
                <a:avLst/>
              </a:prstGeom>
            </p:spPr>
          </p:pic>
        </mc:Fallback>
      </mc:AlternateContent>
      <p:cxnSp>
        <p:nvCxnSpPr>
          <p:cNvPr id="15" name="Lige forbindelse 14"/>
          <p:cNvCxnSpPr>
            <a:stCxn id="4" idx="0"/>
            <a:endCxn id="4" idx="4"/>
          </p:cNvCxnSpPr>
          <p:nvPr/>
        </p:nvCxnSpPr>
        <p:spPr>
          <a:xfrm>
            <a:off x="3595325" y="2229060"/>
            <a:ext cx="0" cy="3088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uppe 21">
            <a:extLst>
              <a:ext uri="{FF2B5EF4-FFF2-40B4-BE49-F238E27FC236}">
                <a16:creationId xmlns:a16="http://schemas.microsoft.com/office/drawing/2014/main" id="{7F23A553-D502-4558-A792-9F647051B492}"/>
              </a:ext>
            </a:extLst>
          </p:cNvPr>
          <p:cNvGrpSpPr/>
          <p:nvPr/>
        </p:nvGrpSpPr>
        <p:grpSpPr>
          <a:xfrm rot="5116625">
            <a:off x="4795030" y="3483504"/>
            <a:ext cx="691377" cy="830023"/>
            <a:chOff x="3165364" y="5483690"/>
            <a:chExt cx="691377" cy="830023"/>
          </a:xfrm>
        </p:grpSpPr>
        <p:sp>
          <p:nvSpPr>
            <p:cNvPr id="23" name="Bue 22">
              <a:extLst>
                <a:ext uri="{FF2B5EF4-FFF2-40B4-BE49-F238E27FC236}">
                  <a16:creationId xmlns:a16="http://schemas.microsoft.com/office/drawing/2014/main" id="{E34FA4C8-1350-43A5-A9C8-8C15F4E7358B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7C281655-AF4C-4735-B9DA-AADED08AD15B}"/>
                </a:ext>
              </a:extLst>
            </p:cNvPr>
            <p:cNvSpPr txBox="1"/>
            <p:nvPr/>
          </p:nvSpPr>
          <p:spPr>
            <a:xfrm rot="16483375">
              <a:off x="3421713" y="5564000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/>
                <a:t>90° </a:t>
              </a:r>
            </a:p>
          </p:txBody>
        </p:sp>
      </p:grpSp>
      <p:cxnSp>
        <p:nvCxnSpPr>
          <p:cNvPr id="31" name="Lige forbindelse 30"/>
          <p:cNvCxnSpPr>
            <a:stCxn id="4" idx="2"/>
            <a:endCxn id="4" idx="6"/>
          </p:cNvCxnSpPr>
          <p:nvPr/>
        </p:nvCxnSpPr>
        <p:spPr>
          <a:xfrm>
            <a:off x="2013786" y="3773277"/>
            <a:ext cx="3163078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forbindelse 31"/>
          <p:cNvCxnSpPr/>
          <p:nvPr/>
        </p:nvCxnSpPr>
        <p:spPr>
          <a:xfrm>
            <a:off x="2166186" y="4334125"/>
            <a:ext cx="3163078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Lige forbindelse 32"/>
          <p:cNvCxnSpPr/>
          <p:nvPr/>
        </p:nvCxnSpPr>
        <p:spPr>
          <a:xfrm>
            <a:off x="2166186" y="3215223"/>
            <a:ext cx="3163078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uppe 33">
            <a:extLst>
              <a:ext uri="{FF2B5EF4-FFF2-40B4-BE49-F238E27FC236}">
                <a16:creationId xmlns:a16="http://schemas.microsoft.com/office/drawing/2014/main" id="{7F23A553-D502-4558-A792-9F647051B492}"/>
              </a:ext>
            </a:extLst>
          </p:cNvPr>
          <p:cNvGrpSpPr/>
          <p:nvPr/>
        </p:nvGrpSpPr>
        <p:grpSpPr>
          <a:xfrm rot="5116625">
            <a:off x="4562714" y="2317675"/>
            <a:ext cx="703510" cy="769880"/>
            <a:chOff x="3165364" y="5543833"/>
            <a:chExt cx="703510" cy="769880"/>
          </a:xfrm>
        </p:grpSpPr>
        <p:sp>
          <p:nvSpPr>
            <p:cNvPr id="35" name="Bue 34">
              <a:extLst>
                <a:ext uri="{FF2B5EF4-FFF2-40B4-BE49-F238E27FC236}">
                  <a16:creationId xmlns:a16="http://schemas.microsoft.com/office/drawing/2014/main" id="{E34FA4C8-1350-43A5-A9C8-8C15F4E7358B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6" name="Tekstfelt 35">
              <a:extLst>
                <a:ext uri="{FF2B5EF4-FFF2-40B4-BE49-F238E27FC236}">
                  <a16:creationId xmlns:a16="http://schemas.microsoft.com/office/drawing/2014/main" id="{7C281655-AF4C-4735-B9DA-AADED08AD15B}"/>
                </a:ext>
              </a:extLst>
            </p:cNvPr>
            <p:cNvSpPr txBox="1"/>
            <p:nvPr/>
          </p:nvSpPr>
          <p:spPr>
            <a:xfrm rot="16483375">
              <a:off x="3478863" y="5564512"/>
              <a:ext cx="410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b="1" dirty="0"/>
                <a:t>?°</a:t>
              </a:r>
              <a:r>
                <a:rPr lang="da-DK" sz="1400" dirty="0"/>
                <a:t> 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Håndskrift 4"/>
              <p14:cNvContentPartPr/>
              <p14:nvPr/>
            </p14:nvContentPartPr>
            <p14:xfrm>
              <a:off x="1936931" y="964211"/>
              <a:ext cx="360" cy="360"/>
            </p14:xfrm>
          </p:contentPart>
        </mc:Choice>
        <mc:Fallback xmlns="">
          <p:pic>
            <p:nvPicPr>
              <p:cNvPr id="5" name="Håndskrift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25051" y="952331"/>
                <a:ext cx="24120" cy="24120"/>
              </a:xfrm>
              <a:prstGeom prst="rect">
                <a:avLst/>
              </a:prstGeom>
            </p:spPr>
          </p:pic>
        </mc:Fallback>
      </mc:AlternateContent>
      <p:cxnSp>
        <p:nvCxnSpPr>
          <p:cNvPr id="30" name="Lige forbindelse 29"/>
          <p:cNvCxnSpPr/>
          <p:nvPr/>
        </p:nvCxnSpPr>
        <p:spPr>
          <a:xfrm>
            <a:off x="2187418" y="2616614"/>
            <a:ext cx="3163078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felt 36">
            <a:extLst>
              <a:ext uri="{FF2B5EF4-FFF2-40B4-BE49-F238E27FC236}">
                <a16:creationId xmlns:a16="http://schemas.microsoft.com/office/drawing/2014/main" id="{BAE01DFC-D3D6-4427-99D9-2AE7A4AAB502}"/>
              </a:ext>
            </a:extLst>
          </p:cNvPr>
          <p:cNvSpPr txBox="1"/>
          <p:nvPr/>
        </p:nvSpPr>
        <p:spPr>
          <a:xfrm>
            <a:off x="1562979" y="2417891"/>
            <a:ext cx="64793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a-DK" b="1" dirty="0">
                <a:highlight>
                  <a:srgbClr val="FFFF00"/>
                </a:highlight>
              </a:rPr>
              <a:t>X ° N</a:t>
            </a:r>
          </a:p>
        </p:txBody>
      </p:sp>
      <p:sp>
        <p:nvSpPr>
          <p:cNvPr id="2" name="Opad-nedadgående pil 1"/>
          <p:cNvSpPr/>
          <p:nvPr/>
        </p:nvSpPr>
        <p:spPr>
          <a:xfrm>
            <a:off x="2758881" y="2669683"/>
            <a:ext cx="482138" cy="1047604"/>
          </a:xfrm>
          <a:prstGeom prst="upDown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4B9C344B-9A4A-43BC-AC05-23256C02447D}"/>
              </a:ext>
            </a:extLst>
          </p:cNvPr>
          <p:cNvSpPr txBox="1"/>
          <p:nvPr/>
        </p:nvSpPr>
        <p:spPr>
          <a:xfrm>
            <a:off x="3245989" y="3076005"/>
            <a:ext cx="1190967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dirty="0"/>
              <a:t>Afstand i ° 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E1F66DB5-958D-4EDD-9CE4-A6E2024E500B}"/>
              </a:ext>
            </a:extLst>
          </p:cNvPr>
          <p:cNvSpPr txBox="1"/>
          <p:nvPr/>
        </p:nvSpPr>
        <p:spPr>
          <a:xfrm>
            <a:off x="2320329" y="1078842"/>
            <a:ext cx="8232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/>
              <a:t>Når vi ved HVOR solen står i Zenit på det pågældende tidspunkt. 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5810B223-5548-47E6-832A-27592B448ACE}"/>
              </a:ext>
            </a:extLst>
          </p:cNvPr>
          <p:cNvSpPr txBox="1"/>
          <p:nvPr/>
        </p:nvSpPr>
        <p:spPr>
          <a:xfrm>
            <a:off x="4238208" y="4445052"/>
            <a:ext cx="4485972" cy="20313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dirty="0"/>
              <a:t>Hvis solen f.eks. står i Zenit over Ækvator (0 °)</a:t>
            </a:r>
            <a:br>
              <a:rPr lang="da-DK" dirty="0"/>
            </a:br>
            <a:r>
              <a:rPr lang="da-DK" dirty="0"/>
              <a:t>beregnes solhøjden på breddegraden X , som:</a:t>
            </a:r>
            <a:br>
              <a:rPr lang="da-DK" dirty="0"/>
            </a:br>
            <a:r>
              <a:rPr lang="da-DK" dirty="0"/>
              <a:t>1) Afstanden fra Ækvator til X målt i grader.</a:t>
            </a:r>
          </a:p>
          <a:p>
            <a:r>
              <a:rPr lang="da-DK" dirty="0"/>
              <a:t>2) Resultatet af (1) trækkes fra 90 ° , og </a:t>
            </a:r>
            <a:br>
              <a:rPr lang="da-DK" dirty="0"/>
            </a:br>
            <a:r>
              <a:rPr lang="da-DK" dirty="0"/>
              <a:t>3) vi har solhøjden i X 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56248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utediagram: Proces 15">
            <a:extLst>
              <a:ext uri="{FF2B5EF4-FFF2-40B4-BE49-F238E27FC236}">
                <a16:creationId xmlns:a16="http://schemas.microsoft.com/office/drawing/2014/main" id="{2D585662-FADF-45E7-9EDD-0CA0DC7391B4}"/>
              </a:ext>
            </a:extLst>
          </p:cNvPr>
          <p:cNvSpPr/>
          <p:nvPr/>
        </p:nvSpPr>
        <p:spPr>
          <a:xfrm>
            <a:off x="4436161" y="2419671"/>
            <a:ext cx="2654595" cy="287577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ECF2154-7DA1-4167-94DE-0BD48D722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204" y="33721"/>
            <a:ext cx="10515600" cy="1325563"/>
          </a:xfrm>
        </p:spPr>
        <p:txBody>
          <a:bodyPr/>
          <a:lstStyle/>
          <a:p>
            <a:pPr algn="ctr"/>
            <a:r>
              <a:rPr lang="da-DK" dirty="0"/>
              <a:t>Beregn solhøjden et givent sted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AF4FC1EC-18A3-42BB-82A1-D4AE9A60A46D}"/>
              </a:ext>
            </a:extLst>
          </p:cNvPr>
          <p:cNvGrpSpPr/>
          <p:nvPr/>
        </p:nvGrpSpPr>
        <p:grpSpPr>
          <a:xfrm>
            <a:off x="1086929" y="2229060"/>
            <a:ext cx="4089935" cy="3088433"/>
            <a:chOff x="2327900" y="2527640"/>
            <a:chExt cx="4089935" cy="3088433"/>
          </a:xfrm>
          <a:solidFill>
            <a:schemeClr val="accent2">
              <a:lumMod val="75000"/>
            </a:schemeClr>
          </a:solidFill>
        </p:grpSpPr>
        <p:cxnSp>
          <p:nvCxnSpPr>
            <p:cNvPr id="6" name="Lige forbindelse 5">
              <a:extLst>
                <a:ext uri="{FF2B5EF4-FFF2-40B4-BE49-F238E27FC236}">
                  <a16:creationId xmlns:a16="http://schemas.microsoft.com/office/drawing/2014/main" id="{B1F3070B-A4AA-4B34-8AA6-6F75C7D342B0}"/>
                </a:ext>
              </a:extLst>
            </p:cNvPr>
            <p:cNvCxnSpPr>
              <a:stCxn id="4" idx="2"/>
              <a:endCxn id="4" idx="6"/>
            </p:cNvCxnSpPr>
            <p:nvPr/>
          </p:nvCxnSpPr>
          <p:spPr>
            <a:xfrm>
              <a:off x="3254757" y="4071857"/>
              <a:ext cx="3163078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Lige forbindelse 6">
              <a:extLst>
                <a:ext uri="{FF2B5EF4-FFF2-40B4-BE49-F238E27FC236}">
                  <a16:creationId xmlns:a16="http://schemas.microsoft.com/office/drawing/2014/main" id="{FDD2373E-64AC-4AFC-BB83-BAF9F1301319}"/>
                </a:ext>
              </a:extLst>
            </p:cNvPr>
            <p:cNvCxnSpPr>
              <a:cxnSpLocks/>
            </p:cNvCxnSpPr>
            <p:nvPr/>
          </p:nvCxnSpPr>
          <p:spPr>
            <a:xfrm>
              <a:off x="3355882" y="4611363"/>
              <a:ext cx="2944250" cy="0"/>
            </a:xfrm>
            <a:prstGeom prst="line">
              <a:avLst/>
            </a:prstGeom>
            <a:grpFill/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Lige forbindelse 8">
              <a:extLst>
                <a:ext uri="{FF2B5EF4-FFF2-40B4-BE49-F238E27FC236}">
                  <a16:creationId xmlns:a16="http://schemas.microsoft.com/office/drawing/2014/main" id="{36777DFF-A30D-40CA-942E-82D6AB1B92A7}"/>
                </a:ext>
              </a:extLst>
            </p:cNvPr>
            <p:cNvCxnSpPr>
              <a:cxnSpLocks/>
            </p:cNvCxnSpPr>
            <p:nvPr/>
          </p:nvCxnSpPr>
          <p:spPr>
            <a:xfrm>
              <a:off x="3355882" y="3513803"/>
              <a:ext cx="2944250" cy="0"/>
            </a:xfrm>
            <a:prstGeom prst="line">
              <a:avLst/>
            </a:prstGeom>
            <a:grpFill/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uppe 17">
              <a:extLst>
                <a:ext uri="{FF2B5EF4-FFF2-40B4-BE49-F238E27FC236}">
                  <a16:creationId xmlns:a16="http://schemas.microsoft.com/office/drawing/2014/main" id="{66EECB00-50E2-4F4A-AB4B-3E45C68061EF}"/>
                </a:ext>
              </a:extLst>
            </p:cNvPr>
            <p:cNvGrpSpPr/>
            <p:nvPr/>
          </p:nvGrpSpPr>
          <p:grpSpPr>
            <a:xfrm>
              <a:off x="2327900" y="2527640"/>
              <a:ext cx="4089935" cy="3088433"/>
              <a:chOff x="2318570" y="2503685"/>
              <a:chExt cx="4089935" cy="3088433"/>
            </a:xfrm>
            <a:grpFill/>
          </p:grpSpPr>
          <p:sp>
            <p:nvSpPr>
              <p:cNvPr id="4" name="Ellipse 3">
                <a:extLst>
                  <a:ext uri="{FF2B5EF4-FFF2-40B4-BE49-F238E27FC236}">
                    <a16:creationId xmlns:a16="http://schemas.microsoft.com/office/drawing/2014/main" id="{08F68E16-06A2-43DD-8D7D-36AD5E74D8FE}"/>
                  </a:ext>
                </a:extLst>
              </p:cNvPr>
              <p:cNvSpPr/>
              <p:nvPr/>
            </p:nvSpPr>
            <p:spPr>
              <a:xfrm>
                <a:off x="3245427" y="2503685"/>
                <a:ext cx="3163078" cy="308843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  <p:sp>
            <p:nvSpPr>
              <p:cNvPr id="10" name="Tekstfelt 9">
                <a:extLst>
                  <a:ext uri="{FF2B5EF4-FFF2-40B4-BE49-F238E27FC236}">
                    <a16:creationId xmlns:a16="http://schemas.microsoft.com/office/drawing/2014/main" id="{C5E3A273-AA4F-4998-BD31-795B0B3EFA9B}"/>
                  </a:ext>
                </a:extLst>
              </p:cNvPr>
              <p:cNvSpPr txBox="1"/>
              <p:nvPr/>
            </p:nvSpPr>
            <p:spPr>
              <a:xfrm>
                <a:off x="2812295" y="3863235"/>
                <a:ext cx="43313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0 °</a:t>
                </a:r>
              </a:p>
            </p:txBody>
          </p:sp>
          <p:sp>
            <p:nvSpPr>
              <p:cNvPr id="11" name="Tekstfelt 10">
                <a:extLst>
                  <a:ext uri="{FF2B5EF4-FFF2-40B4-BE49-F238E27FC236}">
                    <a16:creationId xmlns:a16="http://schemas.microsoft.com/office/drawing/2014/main" id="{BAE01DFC-D3D6-4427-99D9-2AE7A4AAB502}"/>
                  </a:ext>
                </a:extLst>
              </p:cNvPr>
              <p:cNvSpPr txBox="1"/>
              <p:nvPr/>
            </p:nvSpPr>
            <p:spPr>
              <a:xfrm>
                <a:off x="2318570" y="3309237"/>
                <a:ext cx="926857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23,5 ° N</a:t>
                </a:r>
              </a:p>
            </p:txBody>
          </p:sp>
          <p:sp>
            <p:nvSpPr>
              <p:cNvPr id="12" name="Tekstfelt 11">
                <a:extLst>
                  <a:ext uri="{FF2B5EF4-FFF2-40B4-BE49-F238E27FC236}">
                    <a16:creationId xmlns:a16="http://schemas.microsoft.com/office/drawing/2014/main" id="{53F73F39-5370-4329-907A-A8F725375925}"/>
                  </a:ext>
                </a:extLst>
              </p:cNvPr>
              <p:cNvSpPr txBox="1"/>
              <p:nvPr/>
            </p:nvSpPr>
            <p:spPr>
              <a:xfrm>
                <a:off x="2340211" y="4463578"/>
                <a:ext cx="88357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23,5 ° S</a:t>
                </a:r>
              </a:p>
            </p:txBody>
          </p:sp>
        </p:grpSp>
      </p:grpSp>
      <p:grpSp>
        <p:nvGrpSpPr>
          <p:cNvPr id="17" name="Gruppe 16">
            <a:extLst>
              <a:ext uri="{FF2B5EF4-FFF2-40B4-BE49-F238E27FC236}">
                <a16:creationId xmlns:a16="http://schemas.microsoft.com/office/drawing/2014/main" id="{1E2089F4-178E-468C-B758-BD98279FF6CA}"/>
              </a:ext>
            </a:extLst>
          </p:cNvPr>
          <p:cNvGrpSpPr/>
          <p:nvPr/>
        </p:nvGrpSpPr>
        <p:grpSpPr>
          <a:xfrm>
            <a:off x="5176864" y="1791517"/>
            <a:ext cx="4989601" cy="3525975"/>
            <a:chOff x="7446664" y="1967025"/>
            <a:chExt cx="4989601" cy="3525975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624D1540-7CCA-4A5B-B422-A32D26617D69}"/>
                </a:ext>
              </a:extLst>
            </p:cNvPr>
            <p:cNvSpPr/>
            <p:nvPr/>
          </p:nvSpPr>
          <p:spPr>
            <a:xfrm>
              <a:off x="8992056" y="1967025"/>
              <a:ext cx="3444209" cy="352597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>
                  <a:solidFill>
                    <a:schemeClr val="tx1"/>
                  </a:solidFill>
                </a:rPr>
                <a:t>solen</a:t>
              </a:r>
            </a:p>
          </p:txBody>
        </p:sp>
        <p:sp>
          <p:nvSpPr>
            <p:cNvPr id="16" name="Rutediagram: Proces 15">
              <a:extLst>
                <a:ext uri="{FF2B5EF4-FFF2-40B4-BE49-F238E27FC236}">
                  <a16:creationId xmlns:a16="http://schemas.microsoft.com/office/drawing/2014/main" id="{2D585662-FADF-45E7-9EDD-0CA0DC7391B4}"/>
                </a:ext>
              </a:extLst>
            </p:cNvPr>
            <p:cNvSpPr/>
            <p:nvPr/>
          </p:nvSpPr>
          <p:spPr>
            <a:xfrm>
              <a:off x="7446664" y="3786447"/>
              <a:ext cx="1481405" cy="287577"/>
            </a:xfrm>
            <a:prstGeom prst="flowChartProcess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Håndskrift 7"/>
              <p14:cNvContentPartPr/>
              <p14:nvPr/>
            </p14:nvContentPartPr>
            <p14:xfrm>
              <a:off x="7581371" y="4480691"/>
              <a:ext cx="448920" cy="274680"/>
            </p14:xfrm>
          </p:contentPart>
        </mc:Choice>
        <mc:Fallback>
          <p:pic>
            <p:nvPicPr>
              <p:cNvPr id="8" name="Håndskrift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69491" y="4468811"/>
                <a:ext cx="472680" cy="298440"/>
              </a:xfrm>
              <a:prstGeom prst="rect">
                <a:avLst/>
              </a:prstGeom>
            </p:spPr>
          </p:pic>
        </mc:Fallback>
      </mc:AlternateContent>
      <p:cxnSp>
        <p:nvCxnSpPr>
          <p:cNvPr id="15" name="Lige forbindelse 14"/>
          <p:cNvCxnSpPr>
            <a:stCxn id="4" idx="0"/>
            <a:endCxn id="4" idx="4"/>
          </p:cNvCxnSpPr>
          <p:nvPr/>
        </p:nvCxnSpPr>
        <p:spPr>
          <a:xfrm>
            <a:off x="3595325" y="2229060"/>
            <a:ext cx="0" cy="3088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uppe 21">
            <a:extLst>
              <a:ext uri="{FF2B5EF4-FFF2-40B4-BE49-F238E27FC236}">
                <a16:creationId xmlns:a16="http://schemas.microsoft.com/office/drawing/2014/main" id="{7F23A553-D502-4558-A792-9F647051B492}"/>
              </a:ext>
            </a:extLst>
          </p:cNvPr>
          <p:cNvGrpSpPr/>
          <p:nvPr/>
        </p:nvGrpSpPr>
        <p:grpSpPr>
          <a:xfrm rot="5116625">
            <a:off x="4795030" y="3483504"/>
            <a:ext cx="691377" cy="830023"/>
            <a:chOff x="3165364" y="5483690"/>
            <a:chExt cx="691377" cy="830023"/>
          </a:xfrm>
        </p:grpSpPr>
        <p:sp>
          <p:nvSpPr>
            <p:cNvPr id="23" name="Bue 22">
              <a:extLst>
                <a:ext uri="{FF2B5EF4-FFF2-40B4-BE49-F238E27FC236}">
                  <a16:creationId xmlns:a16="http://schemas.microsoft.com/office/drawing/2014/main" id="{E34FA4C8-1350-43A5-A9C8-8C15F4E7358B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7C281655-AF4C-4735-B9DA-AADED08AD15B}"/>
                </a:ext>
              </a:extLst>
            </p:cNvPr>
            <p:cNvSpPr txBox="1"/>
            <p:nvPr/>
          </p:nvSpPr>
          <p:spPr>
            <a:xfrm rot="16483375">
              <a:off x="3421713" y="5564000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/>
                <a:t>90° </a:t>
              </a:r>
            </a:p>
          </p:txBody>
        </p:sp>
      </p:grpSp>
      <p:cxnSp>
        <p:nvCxnSpPr>
          <p:cNvPr id="31" name="Lige forbindelse 30"/>
          <p:cNvCxnSpPr>
            <a:stCxn id="4" idx="2"/>
            <a:endCxn id="4" idx="6"/>
          </p:cNvCxnSpPr>
          <p:nvPr/>
        </p:nvCxnSpPr>
        <p:spPr>
          <a:xfrm>
            <a:off x="2013786" y="3773277"/>
            <a:ext cx="3163078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forbindelse 31"/>
          <p:cNvCxnSpPr/>
          <p:nvPr/>
        </p:nvCxnSpPr>
        <p:spPr>
          <a:xfrm>
            <a:off x="2166186" y="4334125"/>
            <a:ext cx="3163078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Lige forbindelse 32"/>
          <p:cNvCxnSpPr/>
          <p:nvPr/>
        </p:nvCxnSpPr>
        <p:spPr>
          <a:xfrm>
            <a:off x="2166186" y="3215223"/>
            <a:ext cx="3163078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uppe 33">
            <a:extLst>
              <a:ext uri="{FF2B5EF4-FFF2-40B4-BE49-F238E27FC236}">
                <a16:creationId xmlns:a16="http://schemas.microsoft.com/office/drawing/2014/main" id="{7F23A553-D502-4558-A792-9F647051B492}"/>
              </a:ext>
            </a:extLst>
          </p:cNvPr>
          <p:cNvGrpSpPr/>
          <p:nvPr/>
        </p:nvGrpSpPr>
        <p:grpSpPr>
          <a:xfrm rot="5116625">
            <a:off x="4562714" y="2317675"/>
            <a:ext cx="703510" cy="769880"/>
            <a:chOff x="3165364" y="5543833"/>
            <a:chExt cx="703510" cy="769880"/>
          </a:xfrm>
        </p:grpSpPr>
        <p:sp>
          <p:nvSpPr>
            <p:cNvPr id="35" name="Bue 34">
              <a:extLst>
                <a:ext uri="{FF2B5EF4-FFF2-40B4-BE49-F238E27FC236}">
                  <a16:creationId xmlns:a16="http://schemas.microsoft.com/office/drawing/2014/main" id="{E34FA4C8-1350-43A5-A9C8-8C15F4E7358B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6" name="Tekstfelt 35">
              <a:extLst>
                <a:ext uri="{FF2B5EF4-FFF2-40B4-BE49-F238E27FC236}">
                  <a16:creationId xmlns:a16="http://schemas.microsoft.com/office/drawing/2014/main" id="{7C281655-AF4C-4735-B9DA-AADED08AD15B}"/>
                </a:ext>
              </a:extLst>
            </p:cNvPr>
            <p:cNvSpPr txBox="1"/>
            <p:nvPr/>
          </p:nvSpPr>
          <p:spPr>
            <a:xfrm rot="16483375">
              <a:off x="3478863" y="5564512"/>
              <a:ext cx="410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b="1" dirty="0"/>
                <a:t>?°</a:t>
              </a:r>
              <a:r>
                <a:rPr lang="da-DK" sz="1400" dirty="0"/>
                <a:t> 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Håndskrift 4"/>
              <p14:cNvContentPartPr/>
              <p14:nvPr/>
            </p14:nvContentPartPr>
            <p14:xfrm>
              <a:off x="1936931" y="964211"/>
              <a:ext cx="360" cy="360"/>
            </p14:xfrm>
          </p:contentPart>
        </mc:Choice>
        <mc:Fallback>
          <p:pic>
            <p:nvPicPr>
              <p:cNvPr id="5" name="Håndskrift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25051" y="952331"/>
                <a:ext cx="24120" cy="24120"/>
              </a:xfrm>
              <a:prstGeom prst="rect">
                <a:avLst/>
              </a:prstGeom>
            </p:spPr>
          </p:pic>
        </mc:Fallback>
      </mc:AlternateContent>
      <p:cxnSp>
        <p:nvCxnSpPr>
          <p:cNvPr id="30" name="Lige forbindelse 29"/>
          <p:cNvCxnSpPr/>
          <p:nvPr/>
        </p:nvCxnSpPr>
        <p:spPr>
          <a:xfrm>
            <a:off x="2187418" y="2616614"/>
            <a:ext cx="3163078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felt 36">
            <a:extLst>
              <a:ext uri="{FF2B5EF4-FFF2-40B4-BE49-F238E27FC236}">
                <a16:creationId xmlns:a16="http://schemas.microsoft.com/office/drawing/2014/main" id="{BAE01DFC-D3D6-4427-99D9-2AE7A4AAB502}"/>
              </a:ext>
            </a:extLst>
          </p:cNvPr>
          <p:cNvSpPr txBox="1"/>
          <p:nvPr/>
        </p:nvSpPr>
        <p:spPr>
          <a:xfrm>
            <a:off x="1562979" y="2417891"/>
            <a:ext cx="64793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a-DK" b="1" dirty="0">
                <a:highlight>
                  <a:srgbClr val="FFFF00"/>
                </a:highlight>
              </a:rPr>
              <a:t>X ° N</a:t>
            </a:r>
          </a:p>
        </p:txBody>
      </p:sp>
      <p:sp>
        <p:nvSpPr>
          <p:cNvPr id="2" name="Opad-nedadgående pil 1"/>
          <p:cNvSpPr/>
          <p:nvPr/>
        </p:nvSpPr>
        <p:spPr>
          <a:xfrm>
            <a:off x="2758881" y="2669683"/>
            <a:ext cx="482138" cy="1047604"/>
          </a:xfrm>
          <a:prstGeom prst="upDown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4B9C344B-9A4A-43BC-AC05-23256C02447D}"/>
              </a:ext>
            </a:extLst>
          </p:cNvPr>
          <p:cNvSpPr txBox="1"/>
          <p:nvPr/>
        </p:nvSpPr>
        <p:spPr>
          <a:xfrm>
            <a:off x="3245989" y="3076005"/>
            <a:ext cx="1190967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dirty="0"/>
              <a:t>Afstand i ° 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E1F66DB5-958D-4EDD-9CE4-A6E2024E500B}"/>
              </a:ext>
            </a:extLst>
          </p:cNvPr>
          <p:cNvSpPr txBox="1"/>
          <p:nvPr/>
        </p:nvSpPr>
        <p:spPr>
          <a:xfrm>
            <a:off x="2320329" y="1078842"/>
            <a:ext cx="8232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/>
              <a:t>Når vi ved HVOR solen står i Zenit på det pågældende tidspunkt. </a:t>
            </a:r>
          </a:p>
        </p:txBody>
      </p:sp>
    </p:spTree>
    <p:extLst>
      <p:ext uri="{BB962C8B-B14F-4D97-AF65-F5344CB8AC3E}">
        <p14:creationId xmlns:p14="http://schemas.microsoft.com/office/powerpoint/2010/main" val="3260838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tediagram: Proces 2">
            <a:extLst>
              <a:ext uri="{FF2B5EF4-FFF2-40B4-BE49-F238E27FC236}">
                <a16:creationId xmlns:a16="http://schemas.microsoft.com/office/drawing/2014/main" id="{853360D2-3F6A-4EA4-923A-99164D77F257}"/>
              </a:ext>
            </a:extLst>
          </p:cNvPr>
          <p:cNvSpPr/>
          <p:nvPr/>
        </p:nvSpPr>
        <p:spPr>
          <a:xfrm>
            <a:off x="5548758" y="3834662"/>
            <a:ext cx="2683053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4" name="Rutediagram: Proces 3">
            <a:extLst>
              <a:ext uri="{FF2B5EF4-FFF2-40B4-BE49-F238E27FC236}">
                <a16:creationId xmlns:a16="http://schemas.microsoft.com/office/drawing/2014/main" id="{15645AE3-8F84-48A7-B6F3-719B11653BEF}"/>
              </a:ext>
            </a:extLst>
          </p:cNvPr>
          <p:cNvSpPr/>
          <p:nvPr/>
        </p:nvSpPr>
        <p:spPr>
          <a:xfrm>
            <a:off x="5110444" y="2758837"/>
            <a:ext cx="3045363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5" name="Rutediagram: Proces 4">
            <a:extLst>
              <a:ext uri="{FF2B5EF4-FFF2-40B4-BE49-F238E27FC236}">
                <a16:creationId xmlns:a16="http://schemas.microsoft.com/office/drawing/2014/main" id="{7B1BE808-C2EB-4F09-8DEB-80879E7E0BC5}"/>
              </a:ext>
            </a:extLst>
          </p:cNvPr>
          <p:cNvSpPr/>
          <p:nvPr/>
        </p:nvSpPr>
        <p:spPr>
          <a:xfrm>
            <a:off x="3766347" y="1772091"/>
            <a:ext cx="4219327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31A62785-3627-45AA-8415-C750F88A4054}"/>
              </a:ext>
            </a:extLst>
          </p:cNvPr>
          <p:cNvSpPr/>
          <p:nvPr/>
        </p:nvSpPr>
        <p:spPr>
          <a:xfrm>
            <a:off x="7937850" y="-3006280"/>
            <a:ext cx="9155844" cy="1226457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6600" b="1" dirty="0">
                <a:solidFill>
                  <a:schemeClr val="tx1"/>
                </a:solidFill>
              </a:rPr>
              <a:t>Solen</a:t>
            </a:r>
            <a:br>
              <a:rPr lang="da-DK" sz="6600" b="1" dirty="0">
                <a:solidFill>
                  <a:schemeClr val="tx1"/>
                </a:solidFill>
              </a:rPr>
            </a:br>
            <a:r>
              <a:rPr lang="da-DK" sz="2400" b="1" dirty="0">
                <a:solidFill>
                  <a:schemeClr val="tx1"/>
                </a:solidFill>
              </a:rPr>
              <a:t>diameter: 1.4 mio. km</a:t>
            </a:r>
            <a:endParaRPr lang="da-DK" b="1" dirty="0">
              <a:solidFill>
                <a:schemeClr val="tx1"/>
              </a:solidFill>
            </a:endParaRP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2371E84F-E7FF-4E52-B1CC-B62911FBE943}"/>
              </a:ext>
            </a:extLst>
          </p:cNvPr>
          <p:cNvSpPr txBox="1"/>
          <p:nvPr/>
        </p:nvSpPr>
        <p:spPr>
          <a:xfrm rot="5756001">
            <a:off x="4230859" y="3132890"/>
            <a:ext cx="346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416A000-6FB6-42D9-BD0A-158A28A69861}"/>
              </a:ext>
            </a:extLst>
          </p:cNvPr>
          <p:cNvSpPr txBox="1"/>
          <p:nvPr/>
        </p:nvSpPr>
        <p:spPr>
          <a:xfrm>
            <a:off x="3500635" y="591760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5" name="Venstre klammeparentes 34">
            <a:extLst>
              <a:ext uri="{FF2B5EF4-FFF2-40B4-BE49-F238E27FC236}">
                <a16:creationId xmlns:a16="http://schemas.microsoft.com/office/drawing/2014/main" id="{BA680128-0001-4303-BBF3-FA2D004CD8C8}"/>
              </a:ext>
            </a:extLst>
          </p:cNvPr>
          <p:cNvSpPr/>
          <p:nvPr/>
        </p:nvSpPr>
        <p:spPr>
          <a:xfrm>
            <a:off x="5393933" y="3812402"/>
            <a:ext cx="154825" cy="339633"/>
          </a:xfrm>
          <a:prstGeom prst="leftBrac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0" name="Tekstfelt 39">
            <a:extLst>
              <a:ext uri="{FF2B5EF4-FFF2-40B4-BE49-F238E27FC236}">
                <a16:creationId xmlns:a16="http://schemas.microsoft.com/office/drawing/2014/main" id="{63FC4D76-6341-4193-A603-08EB20ABA327}"/>
              </a:ext>
            </a:extLst>
          </p:cNvPr>
          <p:cNvSpPr txBox="1"/>
          <p:nvPr/>
        </p:nvSpPr>
        <p:spPr>
          <a:xfrm>
            <a:off x="4925095" y="382724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A</a:t>
            </a:r>
          </a:p>
        </p:txBody>
      </p:sp>
      <p:grpSp>
        <p:nvGrpSpPr>
          <p:cNvPr id="45" name="Gruppe 44">
            <a:extLst>
              <a:ext uri="{FF2B5EF4-FFF2-40B4-BE49-F238E27FC236}">
                <a16:creationId xmlns:a16="http://schemas.microsoft.com/office/drawing/2014/main" id="{7F23A553-D502-4558-A792-9F647051B492}"/>
              </a:ext>
            </a:extLst>
          </p:cNvPr>
          <p:cNvGrpSpPr/>
          <p:nvPr/>
        </p:nvGrpSpPr>
        <p:grpSpPr>
          <a:xfrm rot="5116625">
            <a:off x="5294706" y="3790917"/>
            <a:ext cx="691377" cy="830023"/>
            <a:chOff x="3165364" y="5483690"/>
            <a:chExt cx="691377" cy="830023"/>
          </a:xfrm>
        </p:grpSpPr>
        <p:sp>
          <p:nvSpPr>
            <p:cNvPr id="46" name="Bue 45">
              <a:extLst>
                <a:ext uri="{FF2B5EF4-FFF2-40B4-BE49-F238E27FC236}">
                  <a16:creationId xmlns:a16="http://schemas.microsoft.com/office/drawing/2014/main" id="{E34FA4C8-1350-43A5-A9C8-8C15F4E7358B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7" name="Tekstfelt 46">
              <a:extLst>
                <a:ext uri="{FF2B5EF4-FFF2-40B4-BE49-F238E27FC236}">
                  <a16:creationId xmlns:a16="http://schemas.microsoft.com/office/drawing/2014/main" id="{7C281655-AF4C-4735-B9DA-AADED08AD15B}"/>
                </a:ext>
              </a:extLst>
            </p:cNvPr>
            <p:cNvSpPr txBox="1"/>
            <p:nvPr/>
          </p:nvSpPr>
          <p:spPr>
            <a:xfrm rot="16483375">
              <a:off x="3421713" y="5564000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/>
                <a:t>90° </a:t>
              </a: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9BFD7B84-7AD5-4E35-BECB-28E0D847E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760"/>
            <a:ext cx="10515600" cy="1325563"/>
          </a:xfrm>
        </p:spPr>
        <p:txBody>
          <a:bodyPr/>
          <a:lstStyle/>
          <a:p>
            <a:r>
              <a:rPr lang="da-DK" dirty="0"/>
              <a:t>Bredde°, solhøjde og opvarmning ….</a:t>
            </a:r>
          </a:p>
        </p:txBody>
      </p:sp>
      <p:cxnSp>
        <p:nvCxnSpPr>
          <p:cNvPr id="31" name="Lige forbindelse 30">
            <a:extLst>
              <a:ext uri="{FF2B5EF4-FFF2-40B4-BE49-F238E27FC236}">
                <a16:creationId xmlns:a16="http://schemas.microsoft.com/office/drawing/2014/main" id="{51CCEA6F-9534-4F5A-997A-0C106BEBBB11}"/>
              </a:ext>
            </a:extLst>
          </p:cNvPr>
          <p:cNvCxnSpPr/>
          <p:nvPr/>
        </p:nvCxnSpPr>
        <p:spPr>
          <a:xfrm>
            <a:off x="1102235" y="3399404"/>
            <a:ext cx="4621735" cy="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DDFD25B7-BAD4-4C65-A186-147F1CED76D6}"/>
              </a:ext>
            </a:extLst>
          </p:cNvPr>
          <p:cNvGrpSpPr/>
          <p:nvPr/>
        </p:nvGrpSpPr>
        <p:grpSpPr>
          <a:xfrm>
            <a:off x="45723" y="1732754"/>
            <a:ext cx="5688430" cy="4543447"/>
            <a:chOff x="123072" y="1737980"/>
            <a:chExt cx="5688430" cy="4543447"/>
          </a:xfrm>
        </p:grpSpPr>
        <p:grpSp>
          <p:nvGrpSpPr>
            <p:cNvPr id="15" name="Gruppe 14">
              <a:extLst>
                <a:ext uri="{FF2B5EF4-FFF2-40B4-BE49-F238E27FC236}">
                  <a16:creationId xmlns:a16="http://schemas.microsoft.com/office/drawing/2014/main" id="{BEDC2B34-8666-4C76-A078-99B367F12B00}"/>
                </a:ext>
              </a:extLst>
            </p:cNvPr>
            <p:cNvGrpSpPr/>
            <p:nvPr/>
          </p:nvGrpSpPr>
          <p:grpSpPr>
            <a:xfrm>
              <a:off x="123072" y="1737980"/>
              <a:ext cx="5517323" cy="4543447"/>
              <a:chOff x="123072" y="1737980"/>
              <a:chExt cx="5517323" cy="4543447"/>
            </a:xfrm>
          </p:grpSpPr>
          <p:grpSp>
            <p:nvGrpSpPr>
              <p:cNvPr id="11" name="Gruppe 10">
                <a:extLst>
                  <a:ext uri="{FF2B5EF4-FFF2-40B4-BE49-F238E27FC236}">
                    <a16:creationId xmlns:a16="http://schemas.microsoft.com/office/drawing/2014/main" id="{15600214-BDE7-4F37-B67F-0CEEF3702368}"/>
                  </a:ext>
                </a:extLst>
              </p:cNvPr>
              <p:cNvGrpSpPr/>
              <p:nvPr/>
            </p:nvGrpSpPr>
            <p:grpSpPr>
              <a:xfrm>
                <a:off x="1018660" y="1737980"/>
                <a:ext cx="4621735" cy="4543447"/>
                <a:chOff x="1018660" y="1737980"/>
                <a:chExt cx="4621735" cy="4543447"/>
              </a:xfrm>
            </p:grpSpPr>
            <p:sp>
              <p:nvSpPr>
                <p:cNvPr id="30" name="Ellipse 29">
                  <a:extLst>
                    <a:ext uri="{FF2B5EF4-FFF2-40B4-BE49-F238E27FC236}">
                      <a16:creationId xmlns:a16="http://schemas.microsoft.com/office/drawing/2014/main" id="{8F6F9C74-F57F-4283-8698-9229BE92D711}"/>
                    </a:ext>
                  </a:extLst>
                </p:cNvPr>
                <p:cNvSpPr/>
                <p:nvPr/>
              </p:nvSpPr>
              <p:spPr>
                <a:xfrm>
                  <a:off x="1018660" y="1737980"/>
                  <a:ext cx="4621735" cy="4543447"/>
                </a:xfrm>
                <a:prstGeom prst="ellipse">
                  <a:avLst/>
                </a:prstGeom>
                <a:solidFill>
                  <a:schemeClr val="accent2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a-DK" dirty="0"/>
                </a:p>
              </p:txBody>
            </p:sp>
            <p:cxnSp>
              <p:nvCxnSpPr>
                <p:cNvPr id="7" name="Lige forbindelse 6">
                  <a:extLst>
                    <a:ext uri="{FF2B5EF4-FFF2-40B4-BE49-F238E27FC236}">
                      <a16:creationId xmlns:a16="http://schemas.microsoft.com/office/drawing/2014/main" id="{3CB359F3-123A-49C1-BEA0-55F138EA2253}"/>
                    </a:ext>
                  </a:extLst>
                </p:cNvPr>
                <p:cNvCxnSpPr>
                  <a:stCxn id="30" idx="2"/>
                  <a:endCxn id="30" idx="6"/>
                </p:cNvCxnSpPr>
                <p:nvPr/>
              </p:nvCxnSpPr>
              <p:spPr>
                <a:xfrm>
                  <a:off x="1018660" y="4009704"/>
                  <a:ext cx="4621735" cy="0"/>
                </a:xfrm>
                <a:prstGeom prst="line">
                  <a:avLst/>
                </a:prstGeom>
                <a:ln w="38100">
                  <a:solidFill>
                    <a:schemeClr val="bg1">
                      <a:lumMod val="9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Lige forbindelse 8">
                  <a:extLst>
                    <a:ext uri="{FF2B5EF4-FFF2-40B4-BE49-F238E27FC236}">
                      <a16:creationId xmlns:a16="http://schemas.microsoft.com/office/drawing/2014/main" id="{BFDA8A72-E910-4DFD-92C6-B95E051E2DB5}"/>
                    </a:ext>
                  </a:extLst>
                </p:cNvPr>
                <p:cNvCxnSpPr>
                  <a:stCxn id="30" idx="0"/>
                  <a:endCxn id="30" idx="4"/>
                </p:cNvCxnSpPr>
                <p:nvPr/>
              </p:nvCxnSpPr>
              <p:spPr>
                <a:xfrm>
                  <a:off x="3329528" y="1737980"/>
                  <a:ext cx="0" cy="4543447"/>
                </a:xfrm>
                <a:prstGeom prst="line">
                  <a:avLst/>
                </a:prstGeom>
                <a:ln w="12700">
                  <a:solidFill>
                    <a:schemeClr val="bg1">
                      <a:lumMod val="9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Lige forbindelse 31">
                <a:extLst>
                  <a:ext uri="{FF2B5EF4-FFF2-40B4-BE49-F238E27FC236}">
                    <a16:creationId xmlns:a16="http://schemas.microsoft.com/office/drawing/2014/main" id="{A3F14BD4-A0E5-463C-A073-B82393FC6593}"/>
                  </a:ext>
                </a:extLst>
              </p:cNvPr>
              <p:cNvCxnSpPr/>
              <p:nvPr/>
            </p:nvCxnSpPr>
            <p:spPr>
              <a:xfrm>
                <a:off x="1018660" y="4672682"/>
                <a:ext cx="4621735" cy="0"/>
              </a:xfrm>
              <a:prstGeom prst="line">
                <a:avLst/>
              </a:prstGeom>
              <a:ln w="12700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kstfelt 11">
                <a:extLst>
                  <a:ext uri="{FF2B5EF4-FFF2-40B4-BE49-F238E27FC236}">
                    <a16:creationId xmlns:a16="http://schemas.microsoft.com/office/drawing/2014/main" id="{9D5938EE-F25C-4BEF-8072-61DB7795BE77}"/>
                  </a:ext>
                </a:extLst>
              </p:cNvPr>
              <p:cNvSpPr txBox="1"/>
              <p:nvPr/>
            </p:nvSpPr>
            <p:spPr>
              <a:xfrm>
                <a:off x="621076" y="3839934"/>
                <a:ext cx="3802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0°</a:t>
                </a:r>
              </a:p>
            </p:txBody>
          </p:sp>
          <p:sp>
            <p:nvSpPr>
              <p:cNvPr id="13" name="Tekstfelt 12">
                <a:extLst>
                  <a:ext uri="{FF2B5EF4-FFF2-40B4-BE49-F238E27FC236}">
                    <a16:creationId xmlns:a16="http://schemas.microsoft.com/office/drawing/2014/main" id="{C86903B4-D1D6-49C6-92D9-5B8520A0BA1E}"/>
                  </a:ext>
                </a:extLst>
              </p:cNvPr>
              <p:cNvSpPr txBox="1"/>
              <p:nvPr/>
            </p:nvSpPr>
            <p:spPr>
              <a:xfrm>
                <a:off x="202831" y="3214738"/>
                <a:ext cx="9605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23 ½ ° N</a:t>
                </a:r>
              </a:p>
            </p:txBody>
          </p:sp>
          <p:sp>
            <p:nvSpPr>
              <p:cNvPr id="14" name="Tekstfelt 13">
                <a:extLst>
                  <a:ext uri="{FF2B5EF4-FFF2-40B4-BE49-F238E27FC236}">
                    <a16:creationId xmlns:a16="http://schemas.microsoft.com/office/drawing/2014/main" id="{DA2B65FB-677E-4405-A17A-B84E075B8724}"/>
                  </a:ext>
                </a:extLst>
              </p:cNvPr>
              <p:cNvSpPr txBox="1"/>
              <p:nvPr/>
            </p:nvSpPr>
            <p:spPr>
              <a:xfrm>
                <a:off x="123072" y="4488016"/>
                <a:ext cx="9172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23 ½ ° S</a:t>
                </a:r>
              </a:p>
            </p:txBody>
          </p:sp>
        </p:grpSp>
        <p:cxnSp>
          <p:nvCxnSpPr>
            <p:cNvPr id="41" name="Lige forbindelse 40">
              <a:extLst>
                <a:ext uri="{FF2B5EF4-FFF2-40B4-BE49-F238E27FC236}">
                  <a16:creationId xmlns:a16="http://schemas.microsoft.com/office/drawing/2014/main" id="{01695143-AC99-4602-B620-55DBBDF5C7B2}"/>
                </a:ext>
              </a:extLst>
            </p:cNvPr>
            <p:cNvCxnSpPr/>
            <p:nvPr/>
          </p:nvCxnSpPr>
          <p:spPr>
            <a:xfrm>
              <a:off x="1189767" y="3399404"/>
              <a:ext cx="4621735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7348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29AB2E-1073-4D46-A743-0E2CE0C60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Jordens hældning -&gt; </a:t>
            </a:r>
            <a:br>
              <a:rPr lang="da-DK" dirty="0"/>
            </a:br>
            <a:r>
              <a:rPr lang="da-DK" dirty="0"/>
              <a:t>solhøjden varierer gennem året</a:t>
            </a:r>
            <a:br>
              <a:rPr lang="da-DK" dirty="0"/>
            </a:br>
            <a:r>
              <a:rPr lang="da-DK" dirty="0"/>
              <a:t>og vi får derfor årstiderne …</a:t>
            </a:r>
          </a:p>
        </p:txBody>
      </p:sp>
    </p:spTree>
    <p:extLst>
      <p:ext uri="{BB962C8B-B14F-4D97-AF65-F5344CB8AC3E}">
        <p14:creationId xmlns:p14="http://schemas.microsoft.com/office/powerpoint/2010/main" val="3313308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utediagram: Proces 15">
            <a:extLst>
              <a:ext uri="{FF2B5EF4-FFF2-40B4-BE49-F238E27FC236}">
                <a16:creationId xmlns:a16="http://schemas.microsoft.com/office/drawing/2014/main" id="{D1FD1A21-74A7-4DE2-AE1B-38C0966A2430}"/>
              </a:ext>
            </a:extLst>
          </p:cNvPr>
          <p:cNvSpPr/>
          <p:nvPr/>
        </p:nvSpPr>
        <p:spPr>
          <a:xfrm>
            <a:off x="3583458" y="5031532"/>
            <a:ext cx="4674117" cy="296632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0CB33F6-FE6F-418C-8536-88C51042D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Hvis jorden IKKE hælder om sin akse ..</a:t>
            </a:r>
          </a:p>
        </p:txBody>
      </p:sp>
      <p:sp>
        <p:nvSpPr>
          <p:cNvPr id="3" name="Rutediagram: Proces 15">
            <a:extLst>
              <a:ext uri="{FF2B5EF4-FFF2-40B4-BE49-F238E27FC236}">
                <a16:creationId xmlns:a16="http://schemas.microsoft.com/office/drawing/2014/main" id="{07FA9563-2B5E-467B-AE75-E5860B4B0207}"/>
              </a:ext>
            </a:extLst>
          </p:cNvPr>
          <p:cNvSpPr/>
          <p:nvPr/>
        </p:nvSpPr>
        <p:spPr>
          <a:xfrm>
            <a:off x="3595325" y="2209819"/>
            <a:ext cx="4092098" cy="296632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2D5DB00C-CA79-415C-8D0E-75B040F3421A}"/>
              </a:ext>
            </a:extLst>
          </p:cNvPr>
          <p:cNvGrpSpPr/>
          <p:nvPr/>
        </p:nvGrpSpPr>
        <p:grpSpPr>
          <a:xfrm>
            <a:off x="5228139" y="1500222"/>
            <a:ext cx="5928204" cy="4176776"/>
            <a:chOff x="7446664" y="1967025"/>
            <a:chExt cx="4989601" cy="3525975"/>
          </a:xfrm>
        </p:grpSpPr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F04B145E-D439-4BFC-959E-D991D50BE624}"/>
                </a:ext>
              </a:extLst>
            </p:cNvPr>
            <p:cNvSpPr/>
            <p:nvPr/>
          </p:nvSpPr>
          <p:spPr>
            <a:xfrm>
              <a:off x="8992056" y="1967025"/>
              <a:ext cx="3444209" cy="352597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>
                  <a:solidFill>
                    <a:schemeClr val="tx1"/>
                  </a:solidFill>
                </a:rPr>
                <a:t>solen</a:t>
              </a:r>
            </a:p>
          </p:txBody>
        </p:sp>
        <p:sp>
          <p:nvSpPr>
            <p:cNvPr id="15" name="Rutediagram: Proces 14">
              <a:extLst>
                <a:ext uri="{FF2B5EF4-FFF2-40B4-BE49-F238E27FC236}">
                  <a16:creationId xmlns:a16="http://schemas.microsoft.com/office/drawing/2014/main" id="{E546EA29-BFED-4D18-BD83-B3D045CCFA17}"/>
                </a:ext>
              </a:extLst>
            </p:cNvPr>
            <p:cNvSpPr/>
            <p:nvPr/>
          </p:nvSpPr>
          <p:spPr>
            <a:xfrm>
              <a:off x="7446664" y="3786447"/>
              <a:ext cx="1545392" cy="287577"/>
            </a:xfrm>
            <a:prstGeom prst="flowChartProcess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36" name="Gruppe 35">
            <a:extLst>
              <a:ext uri="{FF2B5EF4-FFF2-40B4-BE49-F238E27FC236}">
                <a16:creationId xmlns:a16="http://schemas.microsoft.com/office/drawing/2014/main" id="{D91B26E2-0780-4583-972C-05B0247FC003}"/>
              </a:ext>
            </a:extLst>
          </p:cNvPr>
          <p:cNvGrpSpPr/>
          <p:nvPr/>
        </p:nvGrpSpPr>
        <p:grpSpPr>
          <a:xfrm>
            <a:off x="1086929" y="1778559"/>
            <a:ext cx="4242335" cy="4014858"/>
            <a:chOff x="1086929" y="1778559"/>
            <a:chExt cx="4242335" cy="4014858"/>
          </a:xfrm>
        </p:grpSpPr>
        <p:grpSp>
          <p:nvGrpSpPr>
            <p:cNvPr id="16" name="Gruppe 15">
              <a:extLst>
                <a:ext uri="{FF2B5EF4-FFF2-40B4-BE49-F238E27FC236}">
                  <a16:creationId xmlns:a16="http://schemas.microsoft.com/office/drawing/2014/main" id="{0EFA56A6-9B72-42BC-90F9-918E8E41957B}"/>
                </a:ext>
              </a:extLst>
            </p:cNvPr>
            <p:cNvGrpSpPr/>
            <p:nvPr/>
          </p:nvGrpSpPr>
          <p:grpSpPr>
            <a:xfrm>
              <a:off x="1086929" y="2012187"/>
              <a:ext cx="4242335" cy="3474213"/>
              <a:chOff x="1086929" y="2012187"/>
              <a:chExt cx="4242335" cy="3474213"/>
            </a:xfrm>
          </p:grpSpPr>
          <p:grpSp>
            <p:nvGrpSpPr>
              <p:cNvPr id="17" name="Gruppe 16">
                <a:extLst>
                  <a:ext uri="{FF2B5EF4-FFF2-40B4-BE49-F238E27FC236}">
                    <a16:creationId xmlns:a16="http://schemas.microsoft.com/office/drawing/2014/main" id="{CCF0752E-481D-4FEB-B0C5-7D5869FDDFEB}"/>
                  </a:ext>
                </a:extLst>
              </p:cNvPr>
              <p:cNvGrpSpPr/>
              <p:nvPr/>
            </p:nvGrpSpPr>
            <p:grpSpPr>
              <a:xfrm>
                <a:off x="1086929" y="2229060"/>
                <a:ext cx="4242335" cy="3088433"/>
                <a:chOff x="1086929" y="2229060"/>
                <a:chExt cx="4242335" cy="3088433"/>
              </a:xfrm>
            </p:grpSpPr>
            <p:grpSp>
              <p:nvGrpSpPr>
                <p:cNvPr id="19" name="Gruppe 18">
                  <a:extLst>
                    <a:ext uri="{FF2B5EF4-FFF2-40B4-BE49-F238E27FC236}">
                      <a16:creationId xmlns:a16="http://schemas.microsoft.com/office/drawing/2014/main" id="{17437DC9-DB41-4340-B885-FF79D737BB89}"/>
                    </a:ext>
                  </a:extLst>
                </p:cNvPr>
                <p:cNvGrpSpPr/>
                <p:nvPr/>
              </p:nvGrpSpPr>
              <p:grpSpPr>
                <a:xfrm>
                  <a:off x="1086929" y="2229060"/>
                  <a:ext cx="4089935" cy="3088433"/>
                  <a:chOff x="2327900" y="2527640"/>
                  <a:chExt cx="4089935" cy="3088433"/>
                </a:xfrm>
                <a:solidFill>
                  <a:schemeClr val="accent2">
                    <a:lumMod val="75000"/>
                  </a:schemeClr>
                </a:solidFill>
              </p:grpSpPr>
              <p:cxnSp>
                <p:nvCxnSpPr>
                  <p:cNvPr id="23" name="Lige forbindelse 22">
                    <a:extLst>
                      <a:ext uri="{FF2B5EF4-FFF2-40B4-BE49-F238E27FC236}">
                        <a16:creationId xmlns:a16="http://schemas.microsoft.com/office/drawing/2014/main" id="{6A357C8D-DCE9-4213-BCFA-44268919651C}"/>
                      </a:ext>
                    </a:extLst>
                  </p:cNvPr>
                  <p:cNvCxnSpPr>
                    <a:stCxn id="27" idx="2"/>
                    <a:endCxn id="27" idx="6"/>
                  </p:cNvCxnSpPr>
                  <p:nvPr/>
                </p:nvCxnSpPr>
                <p:spPr>
                  <a:xfrm>
                    <a:off x="3254757" y="4071857"/>
                    <a:ext cx="3163078" cy="0"/>
                  </a:xfrm>
                  <a:prstGeom prst="line">
                    <a:avLst/>
                  </a:prstGeom>
                  <a:grpFill/>
                  <a:ln w="28575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Lige forbindelse 23">
                    <a:extLst>
                      <a:ext uri="{FF2B5EF4-FFF2-40B4-BE49-F238E27FC236}">
                        <a16:creationId xmlns:a16="http://schemas.microsoft.com/office/drawing/2014/main" id="{F9B5B538-45DE-49B3-9802-068101D8EB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5882" y="4611363"/>
                    <a:ext cx="2944250" cy="0"/>
                  </a:xfrm>
                  <a:prstGeom prst="line">
                    <a:avLst/>
                  </a:prstGeom>
                  <a:grpFill/>
                  <a:ln w="12700"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Lige forbindelse 24">
                    <a:extLst>
                      <a:ext uri="{FF2B5EF4-FFF2-40B4-BE49-F238E27FC236}">
                        <a16:creationId xmlns:a16="http://schemas.microsoft.com/office/drawing/2014/main" id="{4A751934-4179-44D3-8E6D-6ABE7DCAE1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5882" y="3513803"/>
                    <a:ext cx="2944250" cy="0"/>
                  </a:xfrm>
                  <a:prstGeom prst="line">
                    <a:avLst/>
                  </a:prstGeom>
                  <a:grpFill/>
                  <a:ln w="12700"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6" name="Gruppe 25">
                    <a:extLst>
                      <a:ext uri="{FF2B5EF4-FFF2-40B4-BE49-F238E27FC236}">
                        <a16:creationId xmlns:a16="http://schemas.microsoft.com/office/drawing/2014/main" id="{7C5F12A2-95FF-4AB6-BB03-6EDF7FE8A3E3}"/>
                      </a:ext>
                    </a:extLst>
                  </p:cNvPr>
                  <p:cNvGrpSpPr/>
                  <p:nvPr/>
                </p:nvGrpSpPr>
                <p:grpSpPr>
                  <a:xfrm>
                    <a:off x="2327900" y="2527640"/>
                    <a:ext cx="4089935" cy="3088433"/>
                    <a:chOff x="2318570" y="2503685"/>
                    <a:chExt cx="4089935" cy="3088433"/>
                  </a:xfrm>
                  <a:grpFill/>
                </p:grpSpPr>
                <p:sp>
                  <p:nvSpPr>
                    <p:cNvPr id="27" name="Ellipse 26">
                      <a:extLst>
                        <a:ext uri="{FF2B5EF4-FFF2-40B4-BE49-F238E27FC236}">
                          <a16:creationId xmlns:a16="http://schemas.microsoft.com/office/drawing/2014/main" id="{6957F802-6216-49EE-B097-6CBBE3A1547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45427" y="2503685"/>
                      <a:ext cx="3163078" cy="3088433"/>
                    </a:xfrm>
                    <a:prstGeom prst="ellipse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a-DK"/>
                    </a:p>
                  </p:txBody>
                </p:sp>
                <p:sp>
                  <p:nvSpPr>
                    <p:cNvPr id="28" name="Tekstfelt 27">
                      <a:extLst>
                        <a:ext uri="{FF2B5EF4-FFF2-40B4-BE49-F238E27FC236}">
                          <a16:creationId xmlns:a16="http://schemas.microsoft.com/office/drawing/2014/main" id="{3EC93C10-01A2-4F6D-B3F5-77C154CA3DB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812295" y="3863235"/>
                      <a:ext cx="433132" cy="36933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da-DK" dirty="0"/>
                        <a:t>0 °</a:t>
                      </a:r>
                    </a:p>
                  </p:txBody>
                </p:sp>
                <p:sp>
                  <p:nvSpPr>
                    <p:cNvPr id="29" name="Tekstfelt 28">
                      <a:extLst>
                        <a:ext uri="{FF2B5EF4-FFF2-40B4-BE49-F238E27FC236}">
                          <a16:creationId xmlns:a16="http://schemas.microsoft.com/office/drawing/2014/main" id="{96E0486B-78A2-467C-BC31-173FB52E21B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318570" y="3309237"/>
                      <a:ext cx="926857" cy="36933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da-DK" dirty="0"/>
                        <a:t>23,5 ° N</a:t>
                      </a:r>
                    </a:p>
                  </p:txBody>
                </p:sp>
                <p:sp>
                  <p:nvSpPr>
                    <p:cNvPr id="30" name="Tekstfelt 29">
                      <a:extLst>
                        <a:ext uri="{FF2B5EF4-FFF2-40B4-BE49-F238E27FC236}">
                          <a16:creationId xmlns:a16="http://schemas.microsoft.com/office/drawing/2014/main" id="{DA054AB3-8BAB-4ED1-96B4-B00314E7F7D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340211" y="4463578"/>
                      <a:ext cx="883575" cy="36933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da-DK" dirty="0"/>
                        <a:t>23,5 ° S</a:t>
                      </a:r>
                    </a:p>
                  </p:txBody>
                </p:sp>
              </p:grpSp>
            </p:grpSp>
            <p:cxnSp>
              <p:nvCxnSpPr>
                <p:cNvPr id="20" name="Lige forbindelse 19">
                  <a:extLst>
                    <a:ext uri="{FF2B5EF4-FFF2-40B4-BE49-F238E27FC236}">
                      <a16:creationId xmlns:a16="http://schemas.microsoft.com/office/drawing/2014/main" id="{9EDB4E64-8CF8-4C9C-9346-CB919ED553CD}"/>
                    </a:ext>
                  </a:extLst>
                </p:cNvPr>
                <p:cNvCxnSpPr>
                  <a:stCxn id="27" idx="2"/>
                  <a:endCxn id="27" idx="6"/>
                </p:cNvCxnSpPr>
                <p:nvPr/>
              </p:nvCxnSpPr>
              <p:spPr>
                <a:xfrm>
                  <a:off x="2013786" y="3773277"/>
                  <a:ext cx="3163078" cy="0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Lige forbindelse 20">
                  <a:extLst>
                    <a:ext uri="{FF2B5EF4-FFF2-40B4-BE49-F238E27FC236}">
                      <a16:creationId xmlns:a16="http://schemas.microsoft.com/office/drawing/2014/main" id="{DB6DD6AA-B720-48B3-A451-E2C81A094FE8}"/>
                    </a:ext>
                  </a:extLst>
                </p:cNvPr>
                <p:cNvCxnSpPr/>
                <p:nvPr/>
              </p:nvCxnSpPr>
              <p:spPr>
                <a:xfrm>
                  <a:off x="2166186" y="4334125"/>
                  <a:ext cx="3163078" cy="0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Lige forbindelse 21">
                  <a:extLst>
                    <a:ext uri="{FF2B5EF4-FFF2-40B4-BE49-F238E27FC236}">
                      <a16:creationId xmlns:a16="http://schemas.microsoft.com/office/drawing/2014/main" id="{3E1212D1-0486-4671-8B5B-558E630D2835}"/>
                    </a:ext>
                  </a:extLst>
                </p:cNvPr>
                <p:cNvCxnSpPr/>
                <p:nvPr/>
              </p:nvCxnSpPr>
              <p:spPr>
                <a:xfrm>
                  <a:off x="2166186" y="3215223"/>
                  <a:ext cx="3163078" cy="0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" name="Lige forbindelse 17">
                <a:extLst>
                  <a:ext uri="{FF2B5EF4-FFF2-40B4-BE49-F238E27FC236}">
                    <a16:creationId xmlns:a16="http://schemas.microsoft.com/office/drawing/2014/main" id="{63283C77-058B-4CE0-ADC5-BFEDE0F965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3459" y="2012187"/>
                <a:ext cx="0" cy="347421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kstfelt 32">
              <a:extLst>
                <a:ext uri="{FF2B5EF4-FFF2-40B4-BE49-F238E27FC236}">
                  <a16:creationId xmlns:a16="http://schemas.microsoft.com/office/drawing/2014/main" id="{0AF1FE1B-43ED-4E80-8665-3F31550AF803}"/>
                </a:ext>
              </a:extLst>
            </p:cNvPr>
            <p:cNvSpPr txBox="1"/>
            <p:nvPr/>
          </p:nvSpPr>
          <p:spPr>
            <a:xfrm>
              <a:off x="3284296" y="1778559"/>
              <a:ext cx="69923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da-DK" dirty="0"/>
                <a:t>90° N</a:t>
              </a:r>
            </a:p>
          </p:txBody>
        </p:sp>
        <p:sp>
          <p:nvSpPr>
            <p:cNvPr id="35" name="Tekstfelt 34">
              <a:extLst>
                <a:ext uri="{FF2B5EF4-FFF2-40B4-BE49-F238E27FC236}">
                  <a16:creationId xmlns:a16="http://schemas.microsoft.com/office/drawing/2014/main" id="{CAC707E6-1BA4-4FAE-9270-8FF1233EA880}"/>
                </a:ext>
              </a:extLst>
            </p:cNvPr>
            <p:cNvSpPr txBox="1"/>
            <p:nvPr/>
          </p:nvSpPr>
          <p:spPr>
            <a:xfrm>
              <a:off x="3233844" y="5424085"/>
              <a:ext cx="65594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da-DK" dirty="0"/>
                <a:t>90° S</a:t>
              </a:r>
            </a:p>
          </p:txBody>
        </p:sp>
      </p:grpSp>
      <p:grpSp>
        <p:nvGrpSpPr>
          <p:cNvPr id="37" name="Gruppe 36">
            <a:extLst>
              <a:ext uri="{FF2B5EF4-FFF2-40B4-BE49-F238E27FC236}">
                <a16:creationId xmlns:a16="http://schemas.microsoft.com/office/drawing/2014/main" id="{30D4446C-7FB4-451A-AC7A-6F858D3D32D4}"/>
              </a:ext>
            </a:extLst>
          </p:cNvPr>
          <p:cNvGrpSpPr/>
          <p:nvPr/>
        </p:nvGrpSpPr>
        <p:grpSpPr>
          <a:xfrm rot="5116625">
            <a:off x="4783163" y="3478500"/>
            <a:ext cx="691377" cy="830023"/>
            <a:chOff x="3165364" y="5483690"/>
            <a:chExt cx="691377" cy="830023"/>
          </a:xfrm>
        </p:grpSpPr>
        <p:sp>
          <p:nvSpPr>
            <p:cNvPr id="38" name="Bue 37">
              <a:extLst>
                <a:ext uri="{FF2B5EF4-FFF2-40B4-BE49-F238E27FC236}">
                  <a16:creationId xmlns:a16="http://schemas.microsoft.com/office/drawing/2014/main" id="{49C9ED1E-A998-47A0-ABE8-E1788842ED14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9" name="Tekstfelt 38">
              <a:extLst>
                <a:ext uri="{FF2B5EF4-FFF2-40B4-BE49-F238E27FC236}">
                  <a16:creationId xmlns:a16="http://schemas.microsoft.com/office/drawing/2014/main" id="{2914DE1C-6898-4EA6-B802-22CA15602CA9}"/>
                </a:ext>
              </a:extLst>
            </p:cNvPr>
            <p:cNvSpPr txBox="1"/>
            <p:nvPr/>
          </p:nvSpPr>
          <p:spPr>
            <a:xfrm rot="16483375">
              <a:off x="3421713" y="5564000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/>
                <a:t>90°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0920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tediagram: Proces 15">
            <a:extLst>
              <a:ext uri="{FF2B5EF4-FFF2-40B4-BE49-F238E27FC236}">
                <a16:creationId xmlns:a16="http://schemas.microsoft.com/office/drawing/2014/main" id="{2F32C0B6-DE81-4496-9849-46B67C1FF70B}"/>
              </a:ext>
            </a:extLst>
          </p:cNvPr>
          <p:cNvSpPr/>
          <p:nvPr/>
        </p:nvSpPr>
        <p:spPr>
          <a:xfrm>
            <a:off x="3672463" y="5184181"/>
            <a:ext cx="4889949" cy="296632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Rutediagram: Proces 15">
            <a:extLst>
              <a:ext uri="{FF2B5EF4-FFF2-40B4-BE49-F238E27FC236}">
                <a16:creationId xmlns:a16="http://schemas.microsoft.com/office/drawing/2014/main" id="{07FA9563-2B5E-467B-AE75-E5860B4B0207}"/>
              </a:ext>
            </a:extLst>
          </p:cNvPr>
          <p:cNvSpPr/>
          <p:nvPr/>
        </p:nvSpPr>
        <p:spPr>
          <a:xfrm>
            <a:off x="3620412" y="2335004"/>
            <a:ext cx="4065604" cy="296632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0CB33F6-FE6F-418C-8536-88C51042D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637" y="128056"/>
            <a:ext cx="10515600" cy="1325563"/>
          </a:xfrm>
        </p:spPr>
        <p:txBody>
          <a:bodyPr/>
          <a:lstStyle/>
          <a:p>
            <a:pPr algn="ctr"/>
            <a:r>
              <a:rPr lang="da-DK" dirty="0"/>
              <a:t>Jorder hælder 23 ½ ° om sin egen omdrejningsakse </a:t>
            </a:r>
          </a:p>
        </p:txBody>
      </p: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2D5DB00C-CA79-415C-8D0E-75B040F3421A}"/>
              </a:ext>
            </a:extLst>
          </p:cNvPr>
          <p:cNvGrpSpPr/>
          <p:nvPr/>
        </p:nvGrpSpPr>
        <p:grpSpPr>
          <a:xfrm>
            <a:off x="5169311" y="1500222"/>
            <a:ext cx="5987032" cy="4176776"/>
            <a:chOff x="7397150" y="1967025"/>
            <a:chExt cx="5039115" cy="3525975"/>
          </a:xfrm>
        </p:grpSpPr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F04B145E-D439-4BFC-959E-D991D50BE624}"/>
                </a:ext>
              </a:extLst>
            </p:cNvPr>
            <p:cNvSpPr/>
            <p:nvPr/>
          </p:nvSpPr>
          <p:spPr>
            <a:xfrm>
              <a:off x="8992056" y="1967025"/>
              <a:ext cx="3444209" cy="352597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>
                  <a:solidFill>
                    <a:schemeClr val="tx1"/>
                  </a:solidFill>
                </a:rPr>
                <a:t>solen</a:t>
              </a:r>
            </a:p>
          </p:txBody>
        </p:sp>
        <p:sp>
          <p:nvSpPr>
            <p:cNvPr id="15" name="Rutediagram: Proces 14">
              <a:extLst>
                <a:ext uri="{FF2B5EF4-FFF2-40B4-BE49-F238E27FC236}">
                  <a16:creationId xmlns:a16="http://schemas.microsoft.com/office/drawing/2014/main" id="{E546EA29-BFED-4D18-BD83-B3D045CCFA17}"/>
                </a:ext>
              </a:extLst>
            </p:cNvPr>
            <p:cNvSpPr/>
            <p:nvPr/>
          </p:nvSpPr>
          <p:spPr>
            <a:xfrm>
              <a:off x="7397150" y="3808767"/>
              <a:ext cx="1723763" cy="287577"/>
            </a:xfrm>
            <a:prstGeom prst="flowChartProcess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36" name="Gruppe 35">
            <a:extLst>
              <a:ext uri="{FF2B5EF4-FFF2-40B4-BE49-F238E27FC236}">
                <a16:creationId xmlns:a16="http://schemas.microsoft.com/office/drawing/2014/main" id="{D91B26E2-0780-4583-972C-05B0247FC003}"/>
              </a:ext>
            </a:extLst>
          </p:cNvPr>
          <p:cNvGrpSpPr/>
          <p:nvPr/>
        </p:nvGrpSpPr>
        <p:grpSpPr>
          <a:xfrm rot="1271478">
            <a:off x="1106358" y="1674697"/>
            <a:ext cx="4242335" cy="4122355"/>
            <a:chOff x="1086929" y="1671062"/>
            <a:chExt cx="4242335" cy="4122355"/>
          </a:xfrm>
        </p:grpSpPr>
        <p:grpSp>
          <p:nvGrpSpPr>
            <p:cNvPr id="16" name="Gruppe 15">
              <a:extLst>
                <a:ext uri="{FF2B5EF4-FFF2-40B4-BE49-F238E27FC236}">
                  <a16:creationId xmlns:a16="http://schemas.microsoft.com/office/drawing/2014/main" id="{0EFA56A6-9B72-42BC-90F9-918E8E41957B}"/>
                </a:ext>
              </a:extLst>
            </p:cNvPr>
            <p:cNvGrpSpPr/>
            <p:nvPr/>
          </p:nvGrpSpPr>
          <p:grpSpPr>
            <a:xfrm>
              <a:off x="1086929" y="2012187"/>
              <a:ext cx="4242335" cy="3474213"/>
              <a:chOff x="1086929" y="2012187"/>
              <a:chExt cx="4242335" cy="3474213"/>
            </a:xfrm>
          </p:grpSpPr>
          <p:grpSp>
            <p:nvGrpSpPr>
              <p:cNvPr id="17" name="Gruppe 16">
                <a:extLst>
                  <a:ext uri="{FF2B5EF4-FFF2-40B4-BE49-F238E27FC236}">
                    <a16:creationId xmlns:a16="http://schemas.microsoft.com/office/drawing/2014/main" id="{CCF0752E-481D-4FEB-B0C5-7D5869FDDFEB}"/>
                  </a:ext>
                </a:extLst>
              </p:cNvPr>
              <p:cNvGrpSpPr/>
              <p:nvPr/>
            </p:nvGrpSpPr>
            <p:grpSpPr>
              <a:xfrm>
                <a:off x="1086929" y="2229060"/>
                <a:ext cx="4242335" cy="3088433"/>
                <a:chOff x="1086929" y="2229060"/>
                <a:chExt cx="4242335" cy="3088433"/>
              </a:xfrm>
            </p:grpSpPr>
            <p:grpSp>
              <p:nvGrpSpPr>
                <p:cNvPr id="19" name="Gruppe 18">
                  <a:extLst>
                    <a:ext uri="{FF2B5EF4-FFF2-40B4-BE49-F238E27FC236}">
                      <a16:creationId xmlns:a16="http://schemas.microsoft.com/office/drawing/2014/main" id="{17437DC9-DB41-4340-B885-FF79D737BB89}"/>
                    </a:ext>
                  </a:extLst>
                </p:cNvPr>
                <p:cNvGrpSpPr/>
                <p:nvPr/>
              </p:nvGrpSpPr>
              <p:grpSpPr>
                <a:xfrm>
                  <a:off x="1086929" y="2229060"/>
                  <a:ext cx="4089935" cy="3088433"/>
                  <a:chOff x="2327900" y="2527640"/>
                  <a:chExt cx="4089935" cy="3088433"/>
                </a:xfrm>
                <a:solidFill>
                  <a:schemeClr val="accent2">
                    <a:lumMod val="75000"/>
                  </a:schemeClr>
                </a:solidFill>
              </p:grpSpPr>
              <p:cxnSp>
                <p:nvCxnSpPr>
                  <p:cNvPr id="23" name="Lige forbindelse 22">
                    <a:extLst>
                      <a:ext uri="{FF2B5EF4-FFF2-40B4-BE49-F238E27FC236}">
                        <a16:creationId xmlns:a16="http://schemas.microsoft.com/office/drawing/2014/main" id="{6A357C8D-DCE9-4213-BCFA-44268919651C}"/>
                      </a:ext>
                    </a:extLst>
                  </p:cNvPr>
                  <p:cNvCxnSpPr>
                    <a:stCxn id="27" idx="2"/>
                    <a:endCxn id="27" idx="6"/>
                  </p:cNvCxnSpPr>
                  <p:nvPr/>
                </p:nvCxnSpPr>
                <p:spPr>
                  <a:xfrm>
                    <a:off x="3254757" y="4071857"/>
                    <a:ext cx="3163078" cy="0"/>
                  </a:xfrm>
                  <a:prstGeom prst="line">
                    <a:avLst/>
                  </a:prstGeom>
                  <a:grpFill/>
                  <a:ln w="28575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Lige forbindelse 23">
                    <a:extLst>
                      <a:ext uri="{FF2B5EF4-FFF2-40B4-BE49-F238E27FC236}">
                        <a16:creationId xmlns:a16="http://schemas.microsoft.com/office/drawing/2014/main" id="{F9B5B538-45DE-49B3-9802-068101D8EB2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5882" y="4611363"/>
                    <a:ext cx="2944250" cy="0"/>
                  </a:xfrm>
                  <a:prstGeom prst="line">
                    <a:avLst/>
                  </a:prstGeom>
                  <a:grpFill/>
                  <a:ln w="12700"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Lige forbindelse 24">
                    <a:extLst>
                      <a:ext uri="{FF2B5EF4-FFF2-40B4-BE49-F238E27FC236}">
                        <a16:creationId xmlns:a16="http://schemas.microsoft.com/office/drawing/2014/main" id="{4A751934-4179-44D3-8E6D-6ABE7DCAE1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55882" y="3513803"/>
                    <a:ext cx="2944250" cy="0"/>
                  </a:xfrm>
                  <a:prstGeom prst="line">
                    <a:avLst/>
                  </a:prstGeom>
                  <a:grpFill/>
                  <a:ln w="12700"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6" name="Gruppe 25">
                    <a:extLst>
                      <a:ext uri="{FF2B5EF4-FFF2-40B4-BE49-F238E27FC236}">
                        <a16:creationId xmlns:a16="http://schemas.microsoft.com/office/drawing/2014/main" id="{7C5F12A2-95FF-4AB6-BB03-6EDF7FE8A3E3}"/>
                      </a:ext>
                    </a:extLst>
                  </p:cNvPr>
                  <p:cNvGrpSpPr/>
                  <p:nvPr/>
                </p:nvGrpSpPr>
                <p:grpSpPr>
                  <a:xfrm>
                    <a:off x="2327900" y="2527640"/>
                    <a:ext cx="4089935" cy="3088433"/>
                    <a:chOff x="2318570" y="2503685"/>
                    <a:chExt cx="4089935" cy="3088433"/>
                  </a:xfrm>
                  <a:grpFill/>
                </p:grpSpPr>
                <p:sp>
                  <p:nvSpPr>
                    <p:cNvPr id="27" name="Ellipse 26">
                      <a:extLst>
                        <a:ext uri="{FF2B5EF4-FFF2-40B4-BE49-F238E27FC236}">
                          <a16:creationId xmlns:a16="http://schemas.microsoft.com/office/drawing/2014/main" id="{6957F802-6216-49EE-B097-6CBBE3A1547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45427" y="2503685"/>
                      <a:ext cx="3163078" cy="3088433"/>
                    </a:xfrm>
                    <a:prstGeom prst="ellipse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a-DK"/>
                    </a:p>
                  </p:txBody>
                </p:sp>
                <p:sp>
                  <p:nvSpPr>
                    <p:cNvPr id="28" name="Tekstfelt 27">
                      <a:extLst>
                        <a:ext uri="{FF2B5EF4-FFF2-40B4-BE49-F238E27FC236}">
                          <a16:creationId xmlns:a16="http://schemas.microsoft.com/office/drawing/2014/main" id="{3EC93C10-01A2-4F6D-B3F5-77C154CA3DB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812295" y="3863235"/>
                      <a:ext cx="433132" cy="36933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da-DK" dirty="0"/>
                        <a:t>0 °</a:t>
                      </a:r>
                    </a:p>
                  </p:txBody>
                </p:sp>
                <p:sp>
                  <p:nvSpPr>
                    <p:cNvPr id="29" name="Tekstfelt 28">
                      <a:extLst>
                        <a:ext uri="{FF2B5EF4-FFF2-40B4-BE49-F238E27FC236}">
                          <a16:creationId xmlns:a16="http://schemas.microsoft.com/office/drawing/2014/main" id="{96E0486B-78A2-467C-BC31-173FB52E21B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318570" y="3309237"/>
                      <a:ext cx="926857" cy="36933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da-DK" dirty="0"/>
                        <a:t>23,5 ° N</a:t>
                      </a:r>
                    </a:p>
                  </p:txBody>
                </p:sp>
                <p:sp>
                  <p:nvSpPr>
                    <p:cNvPr id="30" name="Tekstfelt 29">
                      <a:extLst>
                        <a:ext uri="{FF2B5EF4-FFF2-40B4-BE49-F238E27FC236}">
                          <a16:creationId xmlns:a16="http://schemas.microsoft.com/office/drawing/2014/main" id="{DA054AB3-8BAB-4ED1-96B4-B00314E7F7D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340211" y="4463578"/>
                      <a:ext cx="883575" cy="36933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da-DK" dirty="0"/>
                        <a:t>23,5 ° S</a:t>
                      </a:r>
                    </a:p>
                  </p:txBody>
                </p:sp>
              </p:grpSp>
            </p:grpSp>
            <p:cxnSp>
              <p:nvCxnSpPr>
                <p:cNvPr id="20" name="Lige forbindelse 19">
                  <a:extLst>
                    <a:ext uri="{FF2B5EF4-FFF2-40B4-BE49-F238E27FC236}">
                      <a16:creationId xmlns:a16="http://schemas.microsoft.com/office/drawing/2014/main" id="{9EDB4E64-8CF8-4C9C-9346-CB919ED553CD}"/>
                    </a:ext>
                  </a:extLst>
                </p:cNvPr>
                <p:cNvCxnSpPr>
                  <a:stCxn id="27" idx="2"/>
                  <a:endCxn id="27" idx="6"/>
                </p:cNvCxnSpPr>
                <p:nvPr/>
              </p:nvCxnSpPr>
              <p:spPr>
                <a:xfrm>
                  <a:off x="2013786" y="3773277"/>
                  <a:ext cx="3163078" cy="0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Lige forbindelse 20">
                  <a:extLst>
                    <a:ext uri="{FF2B5EF4-FFF2-40B4-BE49-F238E27FC236}">
                      <a16:creationId xmlns:a16="http://schemas.microsoft.com/office/drawing/2014/main" id="{DB6DD6AA-B720-48B3-A451-E2C81A094FE8}"/>
                    </a:ext>
                  </a:extLst>
                </p:cNvPr>
                <p:cNvCxnSpPr/>
                <p:nvPr/>
              </p:nvCxnSpPr>
              <p:spPr>
                <a:xfrm>
                  <a:off x="2166186" y="4334125"/>
                  <a:ext cx="3163078" cy="0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Lige forbindelse 21">
                  <a:extLst>
                    <a:ext uri="{FF2B5EF4-FFF2-40B4-BE49-F238E27FC236}">
                      <a16:creationId xmlns:a16="http://schemas.microsoft.com/office/drawing/2014/main" id="{3E1212D1-0486-4671-8B5B-558E630D2835}"/>
                    </a:ext>
                  </a:extLst>
                </p:cNvPr>
                <p:cNvCxnSpPr/>
                <p:nvPr/>
              </p:nvCxnSpPr>
              <p:spPr>
                <a:xfrm>
                  <a:off x="2166186" y="3215223"/>
                  <a:ext cx="3163078" cy="0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" name="Lige forbindelse 17">
                <a:extLst>
                  <a:ext uri="{FF2B5EF4-FFF2-40B4-BE49-F238E27FC236}">
                    <a16:creationId xmlns:a16="http://schemas.microsoft.com/office/drawing/2014/main" id="{63283C77-058B-4CE0-ADC5-BFEDE0F965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3459" y="2012187"/>
                <a:ext cx="0" cy="347421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kstfelt 32">
              <a:extLst>
                <a:ext uri="{FF2B5EF4-FFF2-40B4-BE49-F238E27FC236}">
                  <a16:creationId xmlns:a16="http://schemas.microsoft.com/office/drawing/2014/main" id="{0AF1FE1B-43ED-4E80-8665-3F31550AF803}"/>
                </a:ext>
              </a:extLst>
            </p:cNvPr>
            <p:cNvSpPr txBox="1"/>
            <p:nvPr/>
          </p:nvSpPr>
          <p:spPr>
            <a:xfrm>
              <a:off x="3326306" y="1671062"/>
              <a:ext cx="69923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da-DK" dirty="0"/>
                <a:t>90° N</a:t>
              </a:r>
            </a:p>
          </p:txBody>
        </p:sp>
        <p:sp>
          <p:nvSpPr>
            <p:cNvPr id="35" name="Tekstfelt 34">
              <a:extLst>
                <a:ext uri="{FF2B5EF4-FFF2-40B4-BE49-F238E27FC236}">
                  <a16:creationId xmlns:a16="http://schemas.microsoft.com/office/drawing/2014/main" id="{CAC707E6-1BA4-4FAE-9270-8FF1233EA880}"/>
                </a:ext>
              </a:extLst>
            </p:cNvPr>
            <p:cNvSpPr txBox="1"/>
            <p:nvPr/>
          </p:nvSpPr>
          <p:spPr>
            <a:xfrm>
              <a:off x="3233844" y="5424085"/>
              <a:ext cx="65594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da-DK" dirty="0"/>
                <a:t>90° S</a:t>
              </a:r>
            </a:p>
          </p:txBody>
        </p:sp>
      </p:grpSp>
      <p:grpSp>
        <p:nvGrpSpPr>
          <p:cNvPr id="37" name="Gruppe 36">
            <a:extLst>
              <a:ext uri="{FF2B5EF4-FFF2-40B4-BE49-F238E27FC236}">
                <a16:creationId xmlns:a16="http://schemas.microsoft.com/office/drawing/2014/main" id="{30D4446C-7FB4-451A-AC7A-6F858D3D32D4}"/>
              </a:ext>
            </a:extLst>
          </p:cNvPr>
          <p:cNvGrpSpPr/>
          <p:nvPr/>
        </p:nvGrpSpPr>
        <p:grpSpPr>
          <a:xfrm rot="5116625">
            <a:off x="4782064" y="3479694"/>
            <a:ext cx="691377" cy="827817"/>
            <a:chOff x="3165364" y="5485896"/>
            <a:chExt cx="691377" cy="827817"/>
          </a:xfrm>
        </p:grpSpPr>
        <p:sp>
          <p:nvSpPr>
            <p:cNvPr id="38" name="Bue 37">
              <a:extLst>
                <a:ext uri="{FF2B5EF4-FFF2-40B4-BE49-F238E27FC236}">
                  <a16:creationId xmlns:a16="http://schemas.microsoft.com/office/drawing/2014/main" id="{49C9ED1E-A998-47A0-ABE8-E1788842ED14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9" name="Tekstfelt 38">
              <a:extLst>
                <a:ext uri="{FF2B5EF4-FFF2-40B4-BE49-F238E27FC236}">
                  <a16:creationId xmlns:a16="http://schemas.microsoft.com/office/drawing/2014/main" id="{2914DE1C-6898-4EA6-B802-22CA15602CA9}"/>
                </a:ext>
              </a:extLst>
            </p:cNvPr>
            <p:cNvSpPr txBox="1"/>
            <p:nvPr/>
          </p:nvSpPr>
          <p:spPr>
            <a:xfrm rot="16483375">
              <a:off x="3446392" y="5566206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/>
                <a:t>90° </a:t>
              </a:r>
            </a:p>
          </p:txBody>
        </p:sp>
      </p:grpSp>
      <p:cxnSp>
        <p:nvCxnSpPr>
          <p:cNvPr id="31" name="Lige forbindelse 30">
            <a:extLst>
              <a:ext uri="{FF2B5EF4-FFF2-40B4-BE49-F238E27FC236}">
                <a16:creationId xmlns:a16="http://schemas.microsoft.com/office/drawing/2014/main" id="{FCDF331C-FB07-43C6-8C24-1807670935C1}"/>
              </a:ext>
            </a:extLst>
          </p:cNvPr>
          <p:cNvCxnSpPr>
            <a:cxnSpLocks/>
          </p:cNvCxnSpPr>
          <p:nvPr/>
        </p:nvCxnSpPr>
        <p:spPr>
          <a:xfrm>
            <a:off x="3513093" y="2399141"/>
            <a:ext cx="1263432" cy="503533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forbindelse 31">
            <a:extLst>
              <a:ext uri="{FF2B5EF4-FFF2-40B4-BE49-F238E27FC236}">
                <a16:creationId xmlns:a16="http://schemas.microsoft.com/office/drawing/2014/main" id="{40BFB267-3AD8-4B1B-ACE1-992FC6E01751}"/>
              </a:ext>
            </a:extLst>
          </p:cNvPr>
          <p:cNvCxnSpPr>
            <a:cxnSpLocks/>
          </p:cNvCxnSpPr>
          <p:nvPr/>
        </p:nvCxnSpPr>
        <p:spPr>
          <a:xfrm>
            <a:off x="2366157" y="4932415"/>
            <a:ext cx="1263432" cy="503533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felt 4">
            <a:extLst>
              <a:ext uri="{FF2B5EF4-FFF2-40B4-BE49-F238E27FC236}">
                <a16:creationId xmlns:a16="http://schemas.microsoft.com/office/drawing/2014/main" id="{06A27423-B161-4FAD-8219-78ACB72EBE61}"/>
              </a:ext>
            </a:extLst>
          </p:cNvPr>
          <p:cNvSpPr txBox="1"/>
          <p:nvPr/>
        </p:nvSpPr>
        <p:spPr>
          <a:xfrm rot="1271478">
            <a:off x="2393745" y="1871970"/>
            <a:ext cx="92685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a-DK" dirty="0"/>
              <a:t>66,5 ° N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3BEB25B-EC85-4606-9078-A3E6650B39DD}"/>
              </a:ext>
            </a:extLst>
          </p:cNvPr>
          <p:cNvSpPr txBox="1"/>
          <p:nvPr/>
        </p:nvSpPr>
        <p:spPr>
          <a:xfrm rot="1271478">
            <a:off x="1344222" y="4569511"/>
            <a:ext cx="88357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a-DK" dirty="0"/>
              <a:t>66,5 ° S</a:t>
            </a:r>
          </a:p>
        </p:txBody>
      </p:sp>
    </p:spTree>
    <p:extLst>
      <p:ext uri="{BB962C8B-B14F-4D97-AF65-F5344CB8AC3E}">
        <p14:creationId xmlns:p14="http://schemas.microsoft.com/office/powerpoint/2010/main" val="351079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>
            <a:extLst>
              <a:ext uri="{FF2B5EF4-FFF2-40B4-BE49-F238E27FC236}">
                <a16:creationId xmlns:a16="http://schemas.microsoft.com/office/drawing/2014/main" id="{31A62785-3627-45AA-8415-C750F88A4054}"/>
              </a:ext>
            </a:extLst>
          </p:cNvPr>
          <p:cNvSpPr/>
          <p:nvPr/>
        </p:nvSpPr>
        <p:spPr>
          <a:xfrm>
            <a:off x="7800028" y="-2814730"/>
            <a:ext cx="9155844" cy="1226457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 dirty="0">
              <a:solidFill>
                <a:schemeClr val="tx1"/>
              </a:solidFill>
            </a:endParaRPr>
          </a:p>
        </p:txBody>
      </p:sp>
      <p:sp>
        <p:nvSpPr>
          <p:cNvPr id="25" name="Rutediagram: Proces 24">
            <a:extLst>
              <a:ext uri="{FF2B5EF4-FFF2-40B4-BE49-F238E27FC236}">
                <a16:creationId xmlns:a16="http://schemas.microsoft.com/office/drawing/2014/main" id="{03E546E0-9805-4AC9-BA2C-461D941C2715}"/>
              </a:ext>
            </a:extLst>
          </p:cNvPr>
          <p:cNvSpPr/>
          <p:nvPr/>
        </p:nvSpPr>
        <p:spPr>
          <a:xfrm>
            <a:off x="3262288" y="6087986"/>
            <a:ext cx="5519014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3" name="Rutediagram: Proces 2">
            <a:extLst>
              <a:ext uri="{FF2B5EF4-FFF2-40B4-BE49-F238E27FC236}">
                <a16:creationId xmlns:a16="http://schemas.microsoft.com/office/drawing/2014/main" id="{853360D2-3F6A-4EA4-923A-99164D77F257}"/>
              </a:ext>
            </a:extLst>
          </p:cNvPr>
          <p:cNvSpPr/>
          <p:nvPr/>
        </p:nvSpPr>
        <p:spPr>
          <a:xfrm>
            <a:off x="5557604" y="3957511"/>
            <a:ext cx="2683053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4" name="Rutediagram: Proces 3">
            <a:extLst>
              <a:ext uri="{FF2B5EF4-FFF2-40B4-BE49-F238E27FC236}">
                <a16:creationId xmlns:a16="http://schemas.microsoft.com/office/drawing/2014/main" id="{15645AE3-8F84-48A7-B6F3-719B11653BEF}"/>
              </a:ext>
            </a:extLst>
          </p:cNvPr>
          <p:cNvSpPr/>
          <p:nvPr/>
        </p:nvSpPr>
        <p:spPr>
          <a:xfrm>
            <a:off x="5110444" y="2758837"/>
            <a:ext cx="3045363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5" name="Rutediagram: Proces 4">
            <a:extLst>
              <a:ext uri="{FF2B5EF4-FFF2-40B4-BE49-F238E27FC236}">
                <a16:creationId xmlns:a16="http://schemas.microsoft.com/office/drawing/2014/main" id="{7B1BE808-C2EB-4F09-8DEB-80879E7E0BC5}"/>
              </a:ext>
            </a:extLst>
          </p:cNvPr>
          <p:cNvSpPr/>
          <p:nvPr/>
        </p:nvSpPr>
        <p:spPr>
          <a:xfrm>
            <a:off x="3354311" y="1820746"/>
            <a:ext cx="4721364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2371E84F-E7FF-4E52-B1CC-B62911FBE943}"/>
              </a:ext>
            </a:extLst>
          </p:cNvPr>
          <p:cNvSpPr txBox="1"/>
          <p:nvPr/>
        </p:nvSpPr>
        <p:spPr>
          <a:xfrm rot="5756001">
            <a:off x="4230859" y="3132890"/>
            <a:ext cx="346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416A000-6FB6-42D9-BD0A-158A28A69861}"/>
              </a:ext>
            </a:extLst>
          </p:cNvPr>
          <p:cNvSpPr txBox="1"/>
          <p:nvPr/>
        </p:nvSpPr>
        <p:spPr>
          <a:xfrm>
            <a:off x="3500635" y="591760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5" name="Venstre klammeparentes 34">
            <a:extLst>
              <a:ext uri="{FF2B5EF4-FFF2-40B4-BE49-F238E27FC236}">
                <a16:creationId xmlns:a16="http://schemas.microsoft.com/office/drawing/2014/main" id="{BA680128-0001-4303-BBF3-FA2D004CD8C8}"/>
              </a:ext>
            </a:extLst>
          </p:cNvPr>
          <p:cNvSpPr/>
          <p:nvPr/>
        </p:nvSpPr>
        <p:spPr>
          <a:xfrm>
            <a:off x="5393933" y="3812402"/>
            <a:ext cx="154825" cy="339633"/>
          </a:xfrm>
          <a:prstGeom prst="leftBrac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0" name="Tekstfelt 39">
            <a:extLst>
              <a:ext uri="{FF2B5EF4-FFF2-40B4-BE49-F238E27FC236}">
                <a16:creationId xmlns:a16="http://schemas.microsoft.com/office/drawing/2014/main" id="{63FC4D76-6341-4193-A603-08EB20ABA327}"/>
              </a:ext>
            </a:extLst>
          </p:cNvPr>
          <p:cNvSpPr txBox="1"/>
          <p:nvPr/>
        </p:nvSpPr>
        <p:spPr>
          <a:xfrm>
            <a:off x="4925095" y="382724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A</a:t>
            </a:r>
          </a:p>
        </p:txBody>
      </p:sp>
      <p:grpSp>
        <p:nvGrpSpPr>
          <p:cNvPr id="45" name="Gruppe 44">
            <a:extLst>
              <a:ext uri="{FF2B5EF4-FFF2-40B4-BE49-F238E27FC236}">
                <a16:creationId xmlns:a16="http://schemas.microsoft.com/office/drawing/2014/main" id="{7F23A553-D502-4558-A792-9F647051B492}"/>
              </a:ext>
            </a:extLst>
          </p:cNvPr>
          <p:cNvGrpSpPr/>
          <p:nvPr/>
        </p:nvGrpSpPr>
        <p:grpSpPr>
          <a:xfrm rot="5116625">
            <a:off x="5197226" y="3903627"/>
            <a:ext cx="691377" cy="830023"/>
            <a:chOff x="3165364" y="5483690"/>
            <a:chExt cx="691377" cy="830023"/>
          </a:xfrm>
        </p:grpSpPr>
        <p:sp>
          <p:nvSpPr>
            <p:cNvPr id="46" name="Bue 45">
              <a:extLst>
                <a:ext uri="{FF2B5EF4-FFF2-40B4-BE49-F238E27FC236}">
                  <a16:creationId xmlns:a16="http://schemas.microsoft.com/office/drawing/2014/main" id="{E34FA4C8-1350-43A5-A9C8-8C15F4E7358B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7" name="Tekstfelt 46">
              <a:extLst>
                <a:ext uri="{FF2B5EF4-FFF2-40B4-BE49-F238E27FC236}">
                  <a16:creationId xmlns:a16="http://schemas.microsoft.com/office/drawing/2014/main" id="{7C281655-AF4C-4735-B9DA-AADED08AD15B}"/>
                </a:ext>
              </a:extLst>
            </p:cNvPr>
            <p:cNvSpPr txBox="1"/>
            <p:nvPr/>
          </p:nvSpPr>
          <p:spPr>
            <a:xfrm rot="16483375">
              <a:off x="3421713" y="5564000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/>
                <a:t>90° </a:t>
              </a: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9BFD7B84-7AD5-4E35-BECB-28E0D847E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760"/>
            <a:ext cx="10515600" cy="1325563"/>
          </a:xfrm>
        </p:spPr>
        <p:txBody>
          <a:bodyPr/>
          <a:lstStyle/>
          <a:p>
            <a:r>
              <a:rPr lang="da-DK" b="1" dirty="0"/>
              <a:t>Sommersolhverv d. 21. juni </a:t>
            </a:r>
          </a:p>
        </p:txBody>
      </p:sp>
      <p:cxnSp>
        <p:nvCxnSpPr>
          <p:cNvPr id="31" name="Lige forbindelse 30">
            <a:extLst>
              <a:ext uri="{FF2B5EF4-FFF2-40B4-BE49-F238E27FC236}">
                <a16:creationId xmlns:a16="http://schemas.microsoft.com/office/drawing/2014/main" id="{51CCEA6F-9534-4F5A-997A-0C106BEBBB11}"/>
              </a:ext>
            </a:extLst>
          </p:cNvPr>
          <p:cNvCxnSpPr/>
          <p:nvPr/>
        </p:nvCxnSpPr>
        <p:spPr>
          <a:xfrm>
            <a:off x="1102235" y="3399404"/>
            <a:ext cx="4621735" cy="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Lige forbindelse 26">
            <a:extLst>
              <a:ext uri="{FF2B5EF4-FFF2-40B4-BE49-F238E27FC236}">
                <a16:creationId xmlns:a16="http://schemas.microsoft.com/office/drawing/2014/main" id="{360E5B34-D050-4303-939F-83B8A209DCE1}"/>
              </a:ext>
            </a:extLst>
          </p:cNvPr>
          <p:cNvCxnSpPr/>
          <p:nvPr/>
        </p:nvCxnSpPr>
        <p:spPr>
          <a:xfrm rot="951819">
            <a:off x="2109946" y="2181369"/>
            <a:ext cx="4621735" cy="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Lige forbindelse 36">
            <a:extLst>
              <a:ext uri="{FF2B5EF4-FFF2-40B4-BE49-F238E27FC236}">
                <a16:creationId xmlns:a16="http://schemas.microsoft.com/office/drawing/2014/main" id="{E0FF3EC0-F05B-44DA-A8B9-D19FAC0DE170}"/>
              </a:ext>
            </a:extLst>
          </p:cNvPr>
          <p:cNvCxnSpPr>
            <a:cxnSpLocks/>
          </p:cNvCxnSpPr>
          <p:nvPr/>
        </p:nvCxnSpPr>
        <p:spPr>
          <a:xfrm>
            <a:off x="3253564" y="1872758"/>
            <a:ext cx="1423576" cy="527149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19D1B542-73BA-405C-BE64-C99C10C12526}"/>
              </a:ext>
            </a:extLst>
          </p:cNvPr>
          <p:cNvGrpSpPr/>
          <p:nvPr/>
        </p:nvGrpSpPr>
        <p:grpSpPr>
          <a:xfrm>
            <a:off x="96393" y="1481228"/>
            <a:ext cx="5671228" cy="4913999"/>
            <a:chOff x="96393" y="1481228"/>
            <a:chExt cx="5671228" cy="4913999"/>
          </a:xfrm>
        </p:grpSpPr>
        <p:grpSp>
          <p:nvGrpSpPr>
            <p:cNvPr id="18" name="Gruppe 17">
              <a:extLst>
                <a:ext uri="{FF2B5EF4-FFF2-40B4-BE49-F238E27FC236}">
                  <a16:creationId xmlns:a16="http://schemas.microsoft.com/office/drawing/2014/main" id="{7F7B4076-3AD6-4A25-AB5A-8C2354A8C422}"/>
                </a:ext>
              </a:extLst>
            </p:cNvPr>
            <p:cNvGrpSpPr/>
            <p:nvPr/>
          </p:nvGrpSpPr>
          <p:grpSpPr>
            <a:xfrm rot="201431">
              <a:off x="96393" y="1740185"/>
              <a:ext cx="5671228" cy="4543447"/>
              <a:chOff x="46050" y="1730403"/>
              <a:chExt cx="5671228" cy="4543447"/>
            </a:xfrm>
          </p:grpSpPr>
          <p:grpSp>
            <p:nvGrpSpPr>
              <p:cNvPr id="16" name="Gruppe 15">
                <a:extLst>
                  <a:ext uri="{FF2B5EF4-FFF2-40B4-BE49-F238E27FC236}">
                    <a16:creationId xmlns:a16="http://schemas.microsoft.com/office/drawing/2014/main" id="{DDFD25B7-BAD4-4C65-A186-147F1CED76D6}"/>
                  </a:ext>
                </a:extLst>
              </p:cNvPr>
              <p:cNvGrpSpPr/>
              <p:nvPr/>
            </p:nvGrpSpPr>
            <p:grpSpPr>
              <a:xfrm rot="951819">
                <a:off x="46050" y="1730403"/>
                <a:ext cx="5671228" cy="4543447"/>
                <a:chOff x="123072" y="1737980"/>
                <a:chExt cx="5671228" cy="4543447"/>
              </a:xfrm>
            </p:grpSpPr>
            <p:grpSp>
              <p:nvGrpSpPr>
                <p:cNvPr id="15" name="Gruppe 14">
                  <a:extLst>
                    <a:ext uri="{FF2B5EF4-FFF2-40B4-BE49-F238E27FC236}">
                      <a16:creationId xmlns:a16="http://schemas.microsoft.com/office/drawing/2014/main" id="{BEDC2B34-8666-4C76-A078-99B367F12B00}"/>
                    </a:ext>
                  </a:extLst>
                </p:cNvPr>
                <p:cNvGrpSpPr/>
                <p:nvPr/>
              </p:nvGrpSpPr>
              <p:grpSpPr>
                <a:xfrm>
                  <a:off x="123072" y="1737980"/>
                  <a:ext cx="5517323" cy="4543447"/>
                  <a:chOff x="123072" y="1737980"/>
                  <a:chExt cx="5517323" cy="4543447"/>
                </a:xfrm>
              </p:grpSpPr>
              <p:grpSp>
                <p:nvGrpSpPr>
                  <p:cNvPr id="11" name="Gruppe 10">
                    <a:extLst>
                      <a:ext uri="{FF2B5EF4-FFF2-40B4-BE49-F238E27FC236}">
                        <a16:creationId xmlns:a16="http://schemas.microsoft.com/office/drawing/2014/main" id="{15600214-BDE7-4F37-B67F-0CEEF3702368}"/>
                      </a:ext>
                    </a:extLst>
                  </p:cNvPr>
                  <p:cNvGrpSpPr/>
                  <p:nvPr/>
                </p:nvGrpSpPr>
                <p:grpSpPr>
                  <a:xfrm>
                    <a:off x="1018660" y="1737980"/>
                    <a:ext cx="4621735" cy="4543447"/>
                    <a:chOff x="1018660" y="1737980"/>
                    <a:chExt cx="4621735" cy="4543447"/>
                  </a:xfrm>
                </p:grpSpPr>
                <p:sp>
                  <p:nvSpPr>
                    <p:cNvPr id="30" name="Ellipse 29">
                      <a:extLst>
                        <a:ext uri="{FF2B5EF4-FFF2-40B4-BE49-F238E27FC236}">
                          <a16:creationId xmlns:a16="http://schemas.microsoft.com/office/drawing/2014/main" id="{8F6F9C74-F57F-4283-8698-9229BE92D71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18660" y="1737980"/>
                      <a:ext cx="4621735" cy="4543447"/>
                    </a:xfrm>
                    <a:prstGeom prst="ellipse">
                      <a:avLst/>
                    </a:prstGeom>
                    <a:solidFill>
                      <a:schemeClr val="accent2">
                        <a:lumMod val="5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a-DK" dirty="0"/>
                    </a:p>
                  </p:txBody>
                </p:sp>
                <p:cxnSp>
                  <p:nvCxnSpPr>
                    <p:cNvPr id="7" name="Lige forbindelse 6">
                      <a:extLst>
                        <a:ext uri="{FF2B5EF4-FFF2-40B4-BE49-F238E27FC236}">
                          <a16:creationId xmlns:a16="http://schemas.microsoft.com/office/drawing/2014/main" id="{3CB359F3-123A-49C1-BEA0-55F138EA2253}"/>
                        </a:ext>
                      </a:extLst>
                    </p:cNvPr>
                    <p:cNvCxnSpPr>
                      <a:stCxn id="30" idx="2"/>
                      <a:endCxn id="30" idx="6"/>
                    </p:cNvCxnSpPr>
                    <p:nvPr/>
                  </p:nvCxnSpPr>
                  <p:spPr>
                    <a:xfrm>
                      <a:off x="1018660" y="4009704"/>
                      <a:ext cx="4621735" cy="0"/>
                    </a:xfrm>
                    <a:prstGeom prst="line">
                      <a:avLst/>
                    </a:prstGeom>
                    <a:ln w="38100">
                      <a:solidFill>
                        <a:schemeClr val="bg1">
                          <a:lumMod val="95000"/>
                        </a:schemeClr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" name="Lige forbindelse 8">
                      <a:extLst>
                        <a:ext uri="{FF2B5EF4-FFF2-40B4-BE49-F238E27FC236}">
                          <a16:creationId xmlns:a16="http://schemas.microsoft.com/office/drawing/2014/main" id="{BFDA8A72-E910-4DFD-92C6-B95E051E2DB5}"/>
                        </a:ext>
                      </a:extLst>
                    </p:cNvPr>
                    <p:cNvCxnSpPr>
                      <a:stCxn id="30" idx="0"/>
                      <a:endCxn id="30" idx="4"/>
                    </p:cNvCxnSpPr>
                    <p:nvPr/>
                  </p:nvCxnSpPr>
                  <p:spPr>
                    <a:xfrm>
                      <a:off x="3329528" y="1737980"/>
                      <a:ext cx="0" cy="4543447"/>
                    </a:xfrm>
                    <a:prstGeom prst="line">
                      <a:avLst/>
                    </a:prstGeom>
                    <a:ln w="12700">
                      <a:solidFill>
                        <a:schemeClr val="bg1">
                          <a:lumMod val="95000"/>
                        </a:schemeClr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2" name="Lige forbindelse 31">
                    <a:extLst>
                      <a:ext uri="{FF2B5EF4-FFF2-40B4-BE49-F238E27FC236}">
                        <a16:creationId xmlns:a16="http://schemas.microsoft.com/office/drawing/2014/main" id="{A3F14BD4-A0E5-463C-A073-B82393FC6593}"/>
                      </a:ext>
                    </a:extLst>
                  </p:cNvPr>
                  <p:cNvCxnSpPr/>
                  <p:nvPr/>
                </p:nvCxnSpPr>
                <p:spPr>
                  <a:xfrm>
                    <a:off x="1008009" y="4717201"/>
                    <a:ext cx="4621735" cy="0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95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" name="Tekstfelt 11">
                    <a:extLst>
                      <a:ext uri="{FF2B5EF4-FFF2-40B4-BE49-F238E27FC236}">
                        <a16:creationId xmlns:a16="http://schemas.microsoft.com/office/drawing/2014/main" id="{9D5938EE-F25C-4BEF-8072-61DB7795BE77}"/>
                      </a:ext>
                    </a:extLst>
                  </p:cNvPr>
                  <p:cNvSpPr txBox="1"/>
                  <p:nvPr/>
                </p:nvSpPr>
                <p:spPr>
                  <a:xfrm>
                    <a:off x="621076" y="3839934"/>
                    <a:ext cx="38023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a-DK" dirty="0"/>
                      <a:t>0°</a:t>
                    </a:r>
                  </a:p>
                </p:txBody>
              </p:sp>
              <p:sp>
                <p:nvSpPr>
                  <p:cNvPr id="13" name="Tekstfelt 12">
                    <a:extLst>
                      <a:ext uri="{FF2B5EF4-FFF2-40B4-BE49-F238E27FC236}">
                        <a16:creationId xmlns:a16="http://schemas.microsoft.com/office/drawing/2014/main" id="{C86903B4-D1D6-49C6-92D9-5B8520A0BA1E}"/>
                      </a:ext>
                    </a:extLst>
                  </p:cNvPr>
                  <p:cNvSpPr txBox="1"/>
                  <p:nvPr/>
                </p:nvSpPr>
                <p:spPr>
                  <a:xfrm>
                    <a:off x="206375" y="3135730"/>
                    <a:ext cx="96051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a-DK" dirty="0"/>
                      <a:t>23 ½ ° N</a:t>
                    </a:r>
                  </a:p>
                </p:txBody>
              </p:sp>
              <p:sp>
                <p:nvSpPr>
                  <p:cNvPr id="14" name="Tekstfelt 13">
                    <a:extLst>
                      <a:ext uri="{FF2B5EF4-FFF2-40B4-BE49-F238E27FC236}">
                        <a16:creationId xmlns:a16="http://schemas.microsoft.com/office/drawing/2014/main" id="{DA2B65FB-677E-4405-A17A-B84E075B8724}"/>
                      </a:ext>
                    </a:extLst>
                  </p:cNvPr>
                  <p:cNvSpPr txBox="1"/>
                  <p:nvPr/>
                </p:nvSpPr>
                <p:spPr>
                  <a:xfrm>
                    <a:off x="123072" y="4488016"/>
                    <a:ext cx="91723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a-DK" dirty="0"/>
                      <a:t>23 ½ ° S</a:t>
                    </a:r>
                  </a:p>
                </p:txBody>
              </p:sp>
            </p:grpSp>
            <p:cxnSp>
              <p:nvCxnSpPr>
                <p:cNvPr id="41" name="Lige forbindelse 40">
                  <a:extLst>
                    <a:ext uri="{FF2B5EF4-FFF2-40B4-BE49-F238E27FC236}">
                      <a16:creationId xmlns:a16="http://schemas.microsoft.com/office/drawing/2014/main" id="{01695143-AC99-4602-B620-55DBBDF5C7B2}"/>
                    </a:ext>
                  </a:extLst>
                </p:cNvPr>
                <p:cNvCxnSpPr/>
                <p:nvPr/>
              </p:nvCxnSpPr>
              <p:spPr>
                <a:xfrm>
                  <a:off x="1172565" y="3301219"/>
                  <a:ext cx="4621735" cy="0"/>
                </a:xfrm>
                <a:prstGeom prst="line">
                  <a:avLst/>
                </a:prstGeom>
                <a:ln w="12700">
                  <a:solidFill>
                    <a:schemeClr val="bg1">
                      <a:lumMod val="9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kstfelt 7">
                <a:extLst>
                  <a:ext uri="{FF2B5EF4-FFF2-40B4-BE49-F238E27FC236}">
                    <a16:creationId xmlns:a16="http://schemas.microsoft.com/office/drawing/2014/main" id="{A6F5CC4B-DCD5-482A-B9B9-54357EE6AB63}"/>
                  </a:ext>
                </a:extLst>
              </p:cNvPr>
              <p:cNvSpPr txBox="1"/>
              <p:nvPr/>
            </p:nvSpPr>
            <p:spPr>
              <a:xfrm rot="1029960">
                <a:off x="2378160" y="3118798"/>
                <a:ext cx="21543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b="1" dirty="0">
                    <a:solidFill>
                      <a:schemeClr val="bg1"/>
                    </a:solidFill>
                  </a:rPr>
                  <a:t>Nordlige vendekreds</a:t>
                </a:r>
              </a:p>
            </p:txBody>
          </p:sp>
          <p:sp>
            <p:nvSpPr>
              <p:cNvPr id="17" name="Tekstfelt 16">
                <a:extLst>
                  <a:ext uri="{FF2B5EF4-FFF2-40B4-BE49-F238E27FC236}">
                    <a16:creationId xmlns:a16="http://schemas.microsoft.com/office/drawing/2014/main" id="{FD13C700-D59D-49DD-AA93-749152D4174D}"/>
                  </a:ext>
                </a:extLst>
              </p:cNvPr>
              <p:cNvSpPr txBox="1"/>
              <p:nvPr/>
            </p:nvSpPr>
            <p:spPr>
              <a:xfrm rot="1029960">
                <a:off x="1985145" y="4767018"/>
                <a:ext cx="19769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>
                    <a:solidFill>
                      <a:schemeClr val="bg1"/>
                    </a:solidFill>
                  </a:rPr>
                  <a:t>Sydlige vendekreds</a:t>
                </a:r>
              </a:p>
            </p:txBody>
          </p:sp>
        </p:grpSp>
        <p:grpSp>
          <p:nvGrpSpPr>
            <p:cNvPr id="23" name="Gruppe 22">
              <a:extLst>
                <a:ext uri="{FF2B5EF4-FFF2-40B4-BE49-F238E27FC236}">
                  <a16:creationId xmlns:a16="http://schemas.microsoft.com/office/drawing/2014/main" id="{F7F6B4EE-1DED-4BE7-BC3F-7FBF88C51B4D}"/>
                </a:ext>
              </a:extLst>
            </p:cNvPr>
            <p:cNvGrpSpPr/>
            <p:nvPr/>
          </p:nvGrpSpPr>
          <p:grpSpPr>
            <a:xfrm>
              <a:off x="735208" y="1481228"/>
              <a:ext cx="3828219" cy="4913999"/>
              <a:chOff x="735208" y="1481228"/>
              <a:chExt cx="3828219" cy="4913999"/>
            </a:xfrm>
          </p:grpSpPr>
          <p:sp>
            <p:nvSpPr>
              <p:cNvPr id="26" name="Tekstfelt 25">
                <a:extLst>
                  <a:ext uri="{FF2B5EF4-FFF2-40B4-BE49-F238E27FC236}">
                    <a16:creationId xmlns:a16="http://schemas.microsoft.com/office/drawing/2014/main" id="{E9BCC23B-CA57-4BB3-97BC-8F055A609CDA}"/>
                  </a:ext>
                </a:extLst>
              </p:cNvPr>
              <p:cNvSpPr txBox="1"/>
              <p:nvPr/>
            </p:nvSpPr>
            <p:spPr>
              <a:xfrm>
                <a:off x="2554483" y="1481228"/>
                <a:ext cx="9605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66 ½ ° N</a:t>
                </a:r>
              </a:p>
            </p:txBody>
          </p:sp>
          <p:sp>
            <p:nvSpPr>
              <p:cNvPr id="38" name="Tekstfelt 37">
                <a:extLst>
                  <a:ext uri="{FF2B5EF4-FFF2-40B4-BE49-F238E27FC236}">
                    <a16:creationId xmlns:a16="http://schemas.microsoft.com/office/drawing/2014/main" id="{A863E09A-8300-4338-8224-1073D0A31F98}"/>
                  </a:ext>
                </a:extLst>
              </p:cNvPr>
              <p:cNvSpPr txBox="1"/>
              <p:nvPr/>
            </p:nvSpPr>
            <p:spPr>
              <a:xfrm>
                <a:off x="735208" y="5658063"/>
                <a:ext cx="9172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66 ½ ° S</a:t>
                </a:r>
              </a:p>
            </p:txBody>
          </p:sp>
          <p:cxnSp>
            <p:nvCxnSpPr>
              <p:cNvPr id="39" name="Lige forbindelse 38">
                <a:extLst>
                  <a:ext uri="{FF2B5EF4-FFF2-40B4-BE49-F238E27FC236}">
                    <a16:creationId xmlns:a16="http://schemas.microsoft.com/office/drawing/2014/main" id="{C68EB940-3E3F-4213-AFC3-2B9E144519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38712" y="5868078"/>
                <a:ext cx="1423576" cy="527149"/>
              </a:xfrm>
              <a:prstGeom prst="line">
                <a:avLst/>
              </a:prstGeom>
              <a:ln w="12700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kstfelt 20">
                <a:extLst>
                  <a:ext uri="{FF2B5EF4-FFF2-40B4-BE49-F238E27FC236}">
                    <a16:creationId xmlns:a16="http://schemas.microsoft.com/office/drawing/2014/main" id="{EEBEAB95-A89D-47A1-B454-C56BF7533D46}"/>
                  </a:ext>
                </a:extLst>
              </p:cNvPr>
              <p:cNvSpPr txBox="1"/>
              <p:nvPr/>
            </p:nvSpPr>
            <p:spPr>
              <a:xfrm rot="1231391">
                <a:off x="1974936" y="5745469"/>
                <a:ext cx="12859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>
                    <a:solidFill>
                      <a:schemeClr val="bg1"/>
                    </a:solidFill>
                  </a:rPr>
                  <a:t>Polarcirklen</a:t>
                </a:r>
              </a:p>
            </p:txBody>
          </p:sp>
          <p:sp>
            <p:nvSpPr>
              <p:cNvPr id="22" name="Tekstfelt 21">
                <a:extLst>
                  <a:ext uri="{FF2B5EF4-FFF2-40B4-BE49-F238E27FC236}">
                    <a16:creationId xmlns:a16="http://schemas.microsoft.com/office/drawing/2014/main" id="{9E58788C-5973-47F0-83CB-649F62FCE28C}"/>
                  </a:ext>
                </a:extLst>
              </p:cNvPr>
              <p:cNvSpPr txBox="1"/>
              <p:nvPr/>
            </p:nvSpPr>
            <p:spPr>
              <a:xfrm rot="1231391">
                <a:off x="3277498" y="2090059"/>
                <a:ext cx="12859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>
                    <a:solidFill>
                      <a:schemeClr val="bg1"/>
                    </a:solidFill>
                  </a:rPr>
                  <a:t>Polarcirklen</a:t>
                </a:r>
              </a:p>
            </p:txBody>
          </p:sp>
        </p:grpSp>
      </p:grpSp>
      <p:cxnSp>
        <p:nvCxnSpPr>
          <p:cNvPr id="49" name="Lige forbindelse 48">
            <a:extLst>
              <a:ext uri="{FF2B5EF4-FFF2-40B4-BE49-F238E27FC236}">
                <a16:creationId xmlns:a16="http://schemas.microsoft.com/office/drawing/2014/main" id="{53D7E60A-3C7C-450A-86F0-72F50A588C96}"/>
              </a:ext>
            </a:extLst>
          </p:cNvPr>
          <p:cNvCxnSpPr>
            <a:cxnSpLocks/>
          </p:cNvCxnSpPr>
          <p:nvPr/>
        </p:nvCxnSpPr>
        <p:spPr>
          <a:xfrm>
            <a:off x="3309257" y="1869319"/>
            <a:ext cx="1423576" cy="527149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kstfelt 43">
            <a:extLst>
              <a:ext uri="{FF2B5EF4-FFF2-40B4-BE49-F238E27FC236}">
                <a16:creationId xmlns:a16="http://schemas.microsoft.com/office/drawing/2014/main" id="{25C02CCE-2DC7-49B0-A5D3-3F6BA968A559}"/>
              </a:ext>
            </a:extLst>
          </p:cNvPr>
          <p:cNvSpPr txBox="1"/>
          <p:nvPr/>
        </p:nvSpPr>
        <p:spPr>
          <a:xfrm>
            <a:off x="7324321" y="1203739"/>
            <a:ext cx="4867679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da-DK" sz="1800" dirty="0">
                <a:solidFill>
                  <a:schemeClr val="tx1"/>
                </a:solidFill>
              </a:rPr>
              <a:t>Bemærk: </a:t>
            </a:r>
            <a:br>
              <a:rPr lang="da-DK" sz="1800" dirty="0">
                <a:solidFill>
                  <a:schemeClr val="tx1"/>
                </a:solidFill>
              </a:rPr>
            </a:br>
            <a:r>
              <a:rPr lang="da-DK" sz="1800" dirty="0">
                <a:solidFill>
                  <a:schemeClr val="tx1"/>
                </a:solidFill>
              </a:rPr>
              <a:t>Fordi jordaksen hælder IND MOD solen</a:t>
            </a:r>
            <a:br>
              <a:rPr lang="da-DK" sz="1800" dirty="0">
                <a:solidFill>
                  <a:schemeClr val="tx1"/>
                </a:solidFill>
              </a:rPr>
            </a:br>
            <a:r>
              <a:rPr lang="da-DK" sz="1800" dirty="0">
                <a:solidFill>
                  <a:schemeClr val="tx1"/>
                </a:solidFill>
              </a:rPr>
              <a:t>kan solen nu lyse indover nordpolen (90</a:t>
            </a:r>
            <a:r>
              <a:rPr lang="da-DK" sz="1800" dirty="0"/>
              <a:t> </a:t>
            </a:r>
            <a:r>
              <a:rPr lang="da-DK" sz="1800" dirty="0">
                <a:solidFill>
                  <a:schemeClr val="tx1"/>
                </a:solidFill>
              </a:rPr>
              <a:t>° N)</a:t>
            </a:r>
          </a:p>
          <a:p>
            <a:pPr algn="ctr"/>
            <a:r>
              <a:rPr lang="da-DK" sz="1800" dirty="0">
                <a:solidFill>
                  <a:schemeClr val="tx1"/>
                </a:solidFill>
              </a:rPr>
              <a:t>‘Toppen’ af jorden bliver nu Polarcirklen (66.5 ° N)</a:t>
            </a:r>
          </a:p>
          <a:p>
            <a:pPr algn="ctr"/>
            <a:endParaRPr lang="da-DK" dirty="0"/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4CE00707-0FA4-4FA1-8DF2-9FE71032C45D}"/>
              </a:ext>
            </a:extLst>
          </p:cNvPr>
          <p:cNvSpPr txBox="1"/>
          <p:nvPr/>
        </p:nvSpPr>
        <p:spPr>
          <a:xfrm>
            <a:off x="7006377" y="5222208"/>
            <a:ext cx="5415585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da-DK" sz="1800" dirty="0">
                <a:solidFill>
                  <a:schemeClr val="tx1"/>
                </a:solidFill>
              </a:rPr>
              <a:t>Bemærk: </a:t>
            </a:r>
            <a:br>
              <a:rPr lang="da-DK" sz="1800" dirty="0">
                <a:solidFill>
                  <a:schemeClr val="tx1"/>
                </a:solidFill>
              </a:rPr>
            </a:br>
            <a:r>
              <a:rPr lang="da-DK" sz="1800" dirty="0">
                <a:solidFill>
                  <a:schemeClr val="tx1"/>
                </a:solidFill>
              </a:rPr>
              <a:t>Den sydlige halvkugle vender nu bort fra solen,</a:t>
            </a:r>
            <a:br>
              <a:rPr lang="da-DK" sz="1800" dirty="0">
                <a:solidFill>
                  <a:schemeClr val="tx1"/>
                </a:solidFill>
              </a:rPr>
            </a:br>
            <a:r>
              <a:rPr lang="da-DK" sz="1800" dirty="0">
                <a:solidFill>
                  <a:schemeClr val="tx1"/>
                </a:solidFill>
              </a:rPr>
              <a:t>og alt hvad der ligger SYD for 66 ½ ° S vil nu ligge </a:t>
            </a:r>
            <a:br>
              <a:rPr lang="da-DK" sz="1800" dirty="0">
                <a:solidFill>
                  <a:schemeClr val="tx1"/>
                </a:solidFill>
              </a:rPr>
            </a:br>
            <a:r>
              <a:rPr lang="da-DK" sz="1800" dirty="0">
                <a:solidFill>
                  <a:schemeClr val="tx1"/>
                </a:solidFill>
              </a:rPr>
              <a:t>i skygge for solen – og således </a:t>
            </a:r>
            <a:r>
              <a:rPr lang="da-DK" dirty="0"/>
              <a:t>være mørkt – dag og nat</a:t>
            </a:r>
            <a:endParaRPr lang="da-DK" sz="1800" dirty="0">
              <a:solidFill>
                <a:schemeClr val="tx1"/>
              </a:solidFill>
            </a:endParaRPr>
          </a:p>
          <a:p>
            <a:pPr algn="ctr"/>
            <a:endParaRPr lang="da-DK" dirty="0"/>
          </a:p>
        </p:txBody>
      </p:sp>
      <p:sp>
        <p:nvSpPr>
          <p:cNvPr id="54" name="Tekstfelt 53">
            <a:extLst>
              <a:ext uri="{FF2B5EF4-FFF2-40B4-BE49-F238E27FC236}">
                <a16:creationId xmlns:a16="http://schemas.microsoft.com/office/drawing/2014/main" id="{13F4B0B8-9FEB-47C8-8C9C-2A6EFF757ACD}"/>
              </a:ext>
            </a:extLst>
          </p:cNvPr>
          <p:cNvSpPr txBox="1"/>
          <p:nvPr/>
        </p:nvSpPr>
        <p:spPr>
          <a:xfrm>
            <a:off x="6546814" y="3457351"/>
            <a:ext cx="4022896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da-DK" sz="1800" dirty="0">
                <a:solidFill>
                  <a:schemeClr val="tx1"/>
                </a:solidFill>
              </a:rPr>
              <a:t>Bemærk: </a:t>
            </a:r>
            <a:br>
              <a:rPr lang="da-DK" sz="1800" dirty="0">
                <a:solidFill>
                  <a:schemeClr val="tx1"/>
                </a:solidFill>
              </a:rPr>
            </a:br>
            <a:r>
              <a:rPr lang="da-DK" sz="1800" dirty="0">
                <a:solidFill>
                  <a:schemeClr val="tx1"/>
                </a:solidFill>
              </a:rPr>
              <a:t>Solen står nu i Zenit (= solhøjden er 90°)</a:t>
            </a:r>
          </a:p>
          <a:p>
            <a:pPr algn="ctr"/>
            <a:r>
              <a:rPr lang="da-DK" sz="1800" dirty="0">
                <a:solidFill>
                  <a:schemeClr val="tx1"/>
                </a:solidFill>
              </a:rPr>
              <a:t>Over den </a:t>
            </a:r>
            <a:r>
              <a:rPr lang="da-DK" sz="1800" b="1" dirty="0">
                <a:solidFill>
                  <a:schemeClr val="tx1"/>
                </a:solidFill>
              </a:rPr>
              <a:t>Nordlige Vendekreds </a:t>
            </a:r>
            <a:r>
              <a:rPr lang="da-DK" sz="1800" dirty="0">
                <a:solidFill>
                  <a:schemeClr val="tx1"/>
                </a:solidFill>
              </a:rPr>
              <a:t>(23 ½ ° N)</a:t>
            </a:r>
          </a:p>
          <a:p>
            <a:pPr algn="ctr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5850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1" grpId="0" animBg="1"/>
      <p:bldP spid="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utediagram: Proces 45">
            <a:extLst>
              <a:ext uri="{FF2B5EF4-FFF2-40B4-BE49-F238E27FC236}">
                <a16:creationId xmlns:a16="http://schemas.microsoft.com/office/drawing/2014/main" id="{795F1C5B-894C-499C-9AE1-92B69E76158C}"/>
              </a:ext>
            </a:extLst>
          </p:cNvPr>
          <p:cNvSpPr/>
          <p:nvPr/>
        </p:nvSpPr>
        <p:spPr>
          <a:xfrm rot="16200000">
            <a:off x="5185661" y="4950044"/>
            <a:ext cx="2065420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42" name="Rutediagram: Proces 41">
            <a:extLst>
              <a:ext uri="{FF2B5EF4-FFF2-40B4-BE49-F238E27FC236}">
                <a16:creationId xmlns:a16="http://schemas.microsoft.com/office/drawing/2014/main" id="{B9464FA8-F0A2-491D-BAD7-EDCD4628DD3F}"/>
              </a:ext>
            </a:extLst>
          </p:cNvPr>
          <p:cNvSpPr/>
          <p:nvPr/>
        </p:nvSpPr>
        <p:spPr>
          <a:xfrm rot="16200000">
            <a:off x="6026485" y="4457877"/>
            <a:ext cx="2065420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44" name="Rutediagram: Proces 43">
            <a:extLst>
              <a:ext uri="{FF2B5EF4-FFF2-40B4-BE49-F238E27FC236}">
                <a16:creationId xmlns:a16="http://schemas.microsoft.com/office/drawing/2014/main" id="{6E68508A-8C35-4B86-BEC6-15E839985C28}"/>
              </a:ext>
            </a:extLst>
          </p:cNvPr>
          <p:cNvSpPr/>
          <p:nvPr/>
        </p:nvSpPr>
        <p:spPr>
          <a:xfrm rot="16200000">
            <a:off x="7171664" y="4457878"/>
            <a:ext cx="2065420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9078ED-B306-4020-8768-C0E73AD2D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611" y="42647"/>
            <a:ext cx="10515600" cy="1325563"/>
          </a:xfrm>
        </p:spPr>
        <p:txBody>
          <a:bodyPr/>
          <a:lstStyle/>
          <a:p>
            <a:pPr algn="ctr"/>
            <a:r>
              <a:rPr lang="da-DK" dirty="0"/>
              <a:t>Den flade og den runde jord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17603859-4D64-4C8F-96E7-E63497DD5471}"/>
              </a:ext>
            </a:extLst>
          </p:cNvPr>
          <p:cNvSpPr/>
          <p:nvPr/>
        </p:nvSpPr>
        <p:spPr>
          <a:xfrm>
            <a:off x="1750423" y="1455842"/>
            <a:ext cx="2088152" cy="1973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b="1" dirty="0">
                <a:solidFill>
                  <a:schemeClr val="tx1"/>
                </a:solidFill>
              </a:rPr>
              <a:t>Solen</a:t>
            </a:r>
            <a:endParaRPr lang="da-DK" b="1" dirty="0">
              <a:solidFill>
                <a:schemeClr val="tx1"/>
              </a:solidFill>
            </a:endParaRPr>
          </a:p>
        </p:txBody>
      </p:sp>
      <p:sp>
        <p:nvSpPr>
          <p:cNvPr id="7" name="Rutediagram: Proces 6">
            <a:extLst>
              <a:ext uri="{FF2B5EF4-FFF2-40B4-BE49-F238E27FC236}">
                <a16:creationId xmlns:a16="http://schemas.microsoft.com/office/drawing/2014/main" id="{D1C26635-95C4-459B-8546-0683136E042B}"/>
              </a:ext>
            </a:extLst>
          </p:cNvPr>
          <p:cNvSpPr/>
          <p:nvPr/>
        </p:nvSpPr>
        <p:spPr>
          <a:xfrm rot="16200000">
            <a:off x="2296417" y="4736718"/>
            <a:ext cx="2065420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9" name="Rutediagram: Proces 8">
            <a:extLst>
              <a:ext uri="{FF2B5EF4-FFF2-40B4-BE49-F238E27FC236}">
                <a16:creationId xmlns:a16="http://schemas.microsoft.com/office/drawing/2014/main" id="{4A6BE8AB-6E8A-4DF3-B125-E135BE3D12B7}"/>
              </a:ext>
            </a:extLst>
          </p:cNvPr>
          <p:cNvSpPr/>
          <p:nvPr/>
        </p:nvSpPr>
        <p:spPr>
          <a:xfrm rot="16200000">
            <a:off x="3623522" y="4736718"/>
            <a:ext cx="2065420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8F9839C1-4E9D-4FB6-A9E0-DF0997F0E4DB}"/>
              </a:ext>
            </a:extLst>
          </p:cNvPr>
          <p:cNvSpPr/>
          <p:nvPr/>
        </p:nvSpPr>
        <p:spPr>
          <a:xfrm>
            <a:off x="313509" y="5939246"/>
            <a:ext cx="5024845" cy="40059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En flad jord </a:t>
            </a:r>
          </a:p>
        </p:txBody>
      </p:sp>
      <p:sp>
        <p:nvSpPr>
          <p:cNvPr id="17" name="Rutediagram: Proces 16">
            <a:extLst>
              <a:ext uri="{FF2B5EF4-FFF2-40B4-BE49-F238E27FC236}">
                <a16:creationId xmlns:a16="http://schemas.microsoft.com/office/drawing/2014/main" id="{88D01CBA-8957-466D-BBFF-79D31C39367B}"/>
              </a:ext>
            </a:extLst>
          </p:cNvPr>
          <p:cNvSpPr/>
          <p:nvPr/>
        </p:nvSpPr>
        <p:spPr>
          <a:xfrm rot="16200000">
            <a:off x="-233969" y="4736720"/>
            <a:ext cx="2065420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19" name="Rutediagram: Proces 18">
            <a:extLst>
              <a:ext uri="{FF2B5EF4-FFF2-40B4-BE49-F238E27FC236}">
                <a16:creationId xmlns:a16="http://schemas.microsoft.com/office/drawing/2014/main" id="{A4328A73-FFD0-4BF2-B77C-6B3AFAC9D420}"/>
              </a:ext>
            </a:extLst>
          </p:cNvPr>
          <p:cNvSpPr/>
          <p:nvPr/>
        </p:nvSpPr>
        <p:spPr>
          <a:xfrm rot="16200000">
            <a:off x="1093136" y="4736719"/>
            <a:ext cx="2065420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21" name="Bue 20">
            <a:extLst>
              <a:ext uri="{FF2B5EF4-FFF2-40B4-BE49-F238E27FC236}">
                <a16:creationId xmlns:a16="http://schemas.microsoft.com/office/drawing/2014/main" id="{C009C14E-035B-4133-8E00-6CC6D58E0A71}"/>
              </a:ext>
            </a:extLst>
          </p:cNvPr>
          <p:cNvSpPr/>
          <p:nvPr/>
        </p:nvSpPr>
        <p:spPr>
          <a:xfrm>
            <a:off x="1949974" y="5556069"/>
            <a:ext cx="691377" cy="748937"/>
          </a:xfrm>
          <a:prstGeom prst="arc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Bue 22">
            <a:extLst>
              <a:ext uri="{FF2B5EF4-FFF2-40B4-BE49-F238E27FC236}">
                <a16:creationId xmlns:a16="http://schemas.microsoft.com/office/drawing/2014/main" id="{14487F1F-5631-4763-80C0-E2540E1E47EA}"/>
              </a:ext>
            </a:extLst>
          </p:cNvPr>
          <p:cNvSpPr/>
          <p:nvPr/>
        </p:nvSpPr>
        <p:spPr>
          <a:xfrm>
            <a:off x="628924" y="5556068"/>
            <a:ext cx="691377" cy="748937"/>
          </a:xfrm>
          <a:prstGeom prst="arc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D8D035E5-D7E4-4402-9BA4-A1F5C3842439}"/>
              </a:ext>
            </a:extLst>
          </p:cNvPr>
          <p:cNvSpPr txBox="1"/>
          <p:nvPr/>
        </p:nvSpPr>
        <p:spPr>
          <a:xfrm>
            <a:off x="907203" y="5660460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/>
              <a:t>90° 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A99CE3BD-9623-4395-826B-EA90DC5E2E03}"/>
              </a:ext>
            </a:extLst>
          </p:cNvPr>
          <p:cNvSpPr txBox="1"/>
          <p:nvPr/>
        </p:nvSpPr>
        <p:spPr>
          <a:xfrm>
            <a:off x="2243390" y="5666191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/>
              <a:t>90° </a:t>
            </a:r>
          </a:p>
        </p:txBody>
      </p:sp>
      <p:grpSp>
        <p:nvGrpSpPr>
          <p:cNvPr id="61" name="Gruppe 60">
            <a:extLst>
              <a:ext uri="{FF2B5EF4-FFF2-40B4-BE49-F238E27FC236}">
                <a16:creationId xmlns:a16="http://schemas.microsoft.com/office/drawing/2014/main" id="{31921F86-D507-4267-9835-E34E61C271B8}"/>
              </a:ext>
            </a:extLst>
          </p:cNvPr>
          <p:cNvGrpSpPr/>
          <p:nvPr/>
        </p:nvGrpSpPr>
        <p:grpSpPr>
          <a:xfrm>
            <a:off x="4498523" y="5556067"/>
            <a:ext cx="740234" cy="748937"/>
            <a:chOff x="4498523" y="5556067"/>
            <a:chExt cx="740234" cy="748937"/>
          </a:xfrm>
        </p:grpSpPr>
        <p:sp>
          <p:nvSpPr>
            <p:cNvPr id="27" name="Bue 26">
              <a:extLst>
                <a:ext uri="{FF2B5EF4-FFF2-40B4-BE49-F238E27FC236}">
                  <a16:creationId xmlns:a16="http://schemas.microsoft.com/office/drawing/2014/main" id="{9A317BD9-01F0-47D7-908E-EF42A17371AA}"/>
                </a:ext>
              </a:extLst>
            </p:cNvPr>
            <p:cNvSpPr/>
            <p:nvPr/>
          </p:nvSpPr>
          <p:spPr>
            <a:xfrm>
              <a:off x="4498523" y="5556067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3" name="Tekstfelt 32">
              <a:extLst>
                <a:ext uri="{FF2B5EF4-FFF2-40B4-BE49-F238E27FC236}">
                  <a16:creationId xmlns:a16="http://schemas.microsoft.com/office/drawing/2014/main" id="{EE014792-64E7-4ADF-8E20-996437035B4A}"/>
                </a:ext>
              </a:extLst>
            </p:cNvPr>
            <p:cNvSpPr txBox="1"/>
            <p:nvPr/>
          </p:nvSpPr>
          <p:spPr>
            <a:xfrm>
              <a:off x="4770359" y="5660404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/>
                <a:t>90° </a:t>
              </a:r>
            </a:p>
          </p:txBody>
        </p:sp>
      </p:grpSp>
      <p:grpSp>
        <p:nvGrpSpPr>
          <p:cNvPr id="47" name="Gruppe 46">
            <a:extLst>
              <a:ext uri="{FF2B5EF4-FFF2-40B4-BE49-F238E27FC236}">
                <a16:creationId xmlns:a16="http://schemas.microsoft.com/office/drawing/2014/main" id="{A07FCDC4-C9E4-4390-B470-F51869B0647E}"/>
              </a:ext>
            </a:extLst>
          </p:cNvPr>
          <p:cNvGrpSpPr/>
          <p:nvPr/>
        </p:nvGrpSpPr>
        <p:grpSpPr>
          <a:xfrm>
            <a:off x="8029643" y="4675555"/>
            <a:ext cx="765961" cy="748937"/>
            <a:chOff x="3165364" y="5564776"/>
            <a:chExt cx="765961" cy="748937"/>
          </a:xfrm>
        </p:grpSpPr>
        <p:sp>
          <p:nvSpPr>
            <p:cNvPr id="25" name="Bue 24">
              <a:extLst>
                <a:ext uri="{FF2B5EF4-FFF2-40B4-BE49-F238E27FC236}">
                  <a16:creationId xmlns:a16="http://schemas.microsoft.com/office/drawing/2014/main" id="{2E07C882-633B-4A03-B263-C7BE31AE7BB3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5" name="Tekstfelt 34">
              <a:extLst>
                <a:ext uri="{FF2B5EF4-FFF2-40B4-BE49-F238E27FC236}">
                  <a16:creationId xmlns:a16="http://schemas.microsoft.com/office/drawing/2014/main" id="{3AC35608-3A87-4198-98D0-40256E219721}"/>
                </a:ext>
              </a:extLst>
            </p:cNvPr>
            <p:cNvSpPr txBox="1"/>
            <p:nvPr/>
          </p:nvSpPr>
          <p:spPr>
            <a:xfrm>
              <a:off x="3462927" y="5660460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/>
                <a:t>90° </a:t>
              </a:r>
            </a:p>
          </p:txBody>
        </p:sp>
      </p:grpSp>
      <p:sp>
        <p:nvSpPr>
          <p:cNvPr id="36" name="Måne 35">
            <a:extLst>
              <a:ext uri="{FF2B5EF4-FFF2-40B4-BE49-F238E27FC236}">
                <a16:creationId xmlns:a16="http://schemas.microsoft.com/office/drawing/2014/main" id="{085610EA-7946-4006-9601-A6361EC3A345}"/>
              </a:ext>
            </a:extLst>
          </p:cNvPr>
          <p:cNvSpPr/>
          <p:nvPr/>
        </p:nvSpPr>
        <p:spPr>
          <a:xfrm rot="5400000">
            <a:off x="7215323" y="3679098"/>
            <a:ext cx="1867991" cy="4489815"/>
          </a:xfrm>
          <a:prstGeom prst="moon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a-DK" dirty="0"/>
              <a:t>Den runde jord</a:t>
            </a: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36D0ED52-426D-4EDB-8955-4DE564CC7A2F}"/>
              </a:ext>
            </a:extLst>
          </p:cNvPr>
          <p:cNvSpPr/>
          <p:nvPr/>
        </p:nvSpPr>
        <p:spPr>
          <a:xfrm>
            <a:off x="7160298" y="1497206"/>
            <a:ext cx="2088152" cy="1973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b="1" dirty="0">
                <a:solidFill>
                  <a:schemeClr val="tx1"/>
                </a:solidFill>
              </a:rPr>
              <a:t>Solen</a:t>
            </a:r>
            <a:endParaRPr lang="da-DK" b="1" dirty="0">
              <a:solidFill>
                <a:schemeClr val="tx1"/>
              </a:solidFill>
            </a:endParaRPr>
          </a:p>
        </p:txBody>
      </p:sp>
      <p:grpSp>
        <p:nvGrpSpPr>
          <p:cNvPr id="50" name="Gruppe 49">
            <a:extLst>
              <a:ext uri="{FF2B5EF4-FFF2-40B4-BE49-F238E27FC236}">
                <a16:creationId xmlns:a16="http://schemas.microsoft.com/office/drawing/2014/main" id="{52D2268B-4695-472A-BA66-707481B507CC}"/>
              </a:ext>
            </a:extLst>
          </p:cNvPr>
          <p:cNvGrpSpPr/>
          <p:nvPr/>
        </p:nvGrpSpPr>
        <p:grpSpPr>
          <a:xfrm>
            <a:off x="6884500" y="4704547"/>
            <a:ext cx="765961" cy="748937"/>
            <a:chOff x="3165364" y="5564776"/>
            <a:chExt cx="765961" cy="748937"/>
          </a:xfrm>
        </p:grpSpPr>
        <p:sp>
          <p:nvSpPr>
            <p:cNvPr id="51" name="Bue 50">
              <a:extLst>
                <a:ext uri="{FF2B5EF4-FFF2-40B4-BE49-F238E27FC236}">
                  <a16:creationId xmlns:a16="http://schemas.microsoft.com/office/drawing/2014/main" id="{DD26F044-3681-442F-ADD0-81B2B6D8AC07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2" name="Tekstfelt 51">
              <a:extLst>
                <a:ext uri="{FF2B5EF4-FFF2-40B4-BE49-F238E27FC236}">
                  <a16:creationId xmlns:a16="http://schemas.microsoft.com/office/drawing/2014/main" id="{0D4AF4E3-73FD-41B3-8FA0-42C237D71135}"/>
                </a:ext>
              </a:extLst>
            </p:cNvPr>
            <p:cNvSpPr txBox="1"/>
            <p:nvPr/>
          </p:nvSpPr>
          <p:spPr>
            <a:xfrm>
              <a:off x="3462927" y="5660460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/>
                <a:t>60° </a:t>
              </a:r>
            </a:p>
          </p:txBody>
        </p:sp>
      </p:grpSp>
      <p:grpSp>
        <p:nvGrpSpPr>
          <p:cNvPr id="53" name="Gruppe 52">
            <a:extLst>
              <a:ext uri="{FF2B5EF4-FFF2-40B4-BE49-F238E27FC236}">
                <a16:creationId xmlns:a16="http://schemas.microsoft.com/office/drawing/2014/main" id="{D9B5ED2C-1433-45B8-AE0E-4875A7B1D959}"/>
              </a:ext>
            </a:extLst>
          </p:cNvPr>
          <p:cNvGrpSpPr/>
          <p:nvPr/>
        </p:nvGrpSpPr>
        <p:grpSpPr>
          <a:xfrm>
            <a:off x="6031785" y="5142152"/>
            <a:ext cx="765961" cy="748937"/>
            <a:chOff x="3165364" y="5564776"/>
            <a:chExt cx="765961" cy="748937"/>
          </a:xfrm>
        </p:grpSpPr>
        <p:sp>
          <p:nvSpPr>
            <p:cNvPr id="54" name="Bue 53">
              <a:extLst>
                <a:ext uri="{FF2B5EF4-FFF2-40B4-BE49-F238E27FC236}">
                  <a16:creationId xmlns:a16="http://schemas.microsoft.com/office/drawing/2014/main" id="{C7FE602A-0004-42B5-87F4-D7E9559DC3EC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5" name="Tekstfelt 54">
              <a:extLst>
                <a:ext uri="{FF2B5EF4-FFF2-40B4-BE49-F238E27FC236}">
                  <a16:creationId xmlns:a16="http://schemas.microsoft.com/office/drawing/2014/main" id="{35A8C5A8-9734-4944-BEEC-56C2857AD7C6}"/>
                </a:ext>
              </a:extLst>
            </p:cNvPr>
            <p:cNvSpPr txBox="1"/>
            <p:nvPr/>
          </p:nvSpPr>
          <p:spPr>
            <a:xfrm>
              <a:off x="3462927" y="5660460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/>
                <a:t>45° </a:t>
              </a:r>
            </a:p>
          </p:txBody>
        </p:sp>
      </p:grpSp>
      <p:grpSp>
        <p:nvGrpSpPr>
          <p:cNvPr id="62" name="Gruppe 61">
            <a:extLst>
              <a:ext uri="{FF2B5EF4-FFF2-40B4-BE49-F238E27FC236}">
                <a16:creationId xmlns:a16="http://schemas.microsoft.com/office/drawing/2014/main" id="{B7EFEAC2-5B22-4565-B253-E877E49D5E22}"/>
              </a:ext>
            </a:extLst>
          </p:cNvPr>
          <p:cNvGrpSpPr/>
          <p:nvPr/>
        </p:nvGrpSpPr>
        <p:grpSpPr>
          <a:xfrm>
            <a:off x="3196236" y="5549536"/>
            <a:ext cx="740234" cy="748937"/>
            <a:chOff x="4498523" y="5556067"/>
            <a:chExt cx="740234" cy="748937"/>
          </a:xfrm>
        </p:grpSpPr>
        <p:sp>
          <p:nvSpPr>
            <p:cNvPr id="63" name="Bue 62">
              <a:extLst>
                <a:ext uri="{FF2B5EF4-FFF2-40B4-BE49-F238E27FC236}">
                  <a16:creationId xmlns:a16="http://schemas.microsoft.com/office/drawing/2014/main" id="{00934531-4AC6-4BE5-9B4E-171306FB8830}"/>
                </a:ext>
              </a:extLst>
            </p:cNvPr>
            <p:cNvSpPr/>
            <p:nvPr/>
          </p:nvSpPr>
          <p:spPr>
            <a:xfrm>
              <a:off x="4498523" y="5556067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4" name="Tekstfelt 63">
              <a:extLst>
                <a:ext uri="{FF2B5EF4-FFF2-40B4-BE49-F238E27FC236}">
                  <a16:creationId xmlns:a16="http://schemas.microsoft.com/office/drawing/2014/main" id="{A9C9865B-E765-436B-A664-F9BB187C62A1}"/>
                </a:ext>
              </a:extLst>
            </p:cNvPr>
            <p:cNvSpPr txBox="1"/>
            <p:nvPr/>
          </p:nvSpPr>
          <p:spPr>
            <a:xfrm>
              <a:off x="4770359" y="5660404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/>
                <a:t>90° </a:t>
              </a:r>
            </a:p>
          </p:txBody>
        </p:sp>
      </p:grpSp>
      <p:sp>
        <p:nvSpPr>
          <p:cNvPr id="65" name="Tekstfelt 64">
            <a:extLst>
              <a:ext uri="{FF2B5EF4-FFF2-40B4-BE49-F238E27FC236}">
                <a16:creationId xmlns:a16="http://schemas.microsoft.com/office/drawing/2014/main" id="{2848C259-68C5-40F9-8E39-03CFBF5CEF10}"/>
              </a:ext>
            </a:extLst>
          </p:cNvPr>
          <p:cNvSpPr txBox="1"/>
          <p:nvPr/>
        </p:nvSpPr>
        <p:spPr>
          <a:xfrm rot="21272079">
            <a:off x="527310" y="3930287"/>
            <a:ext cx="4726423" cy="6463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Alle steder vil solhøjden ( indstrålingsvinklen )</a:t>
            </a:r>
            <a:br>
              <a:rPr lang="da-DK" dirty="0">
                <a:solidFill>
                  <a:schemeClr val="bg1"/>
                </a:solidFill>
              </a:rPr>
            </a:br>
            <a:r>
              <a:rPr lang="da-DK" dirty="0">
                <a:solidFill>
                  <a:schemeClr val="bg1"/>
                </a:solidFill>
              </a:rPr>
              <a:t>være den samme og dermed også temperaturen</a:t>
            </a:r>
          </a:p>
        </p:txBody>
      </p:sp>
      <p:sp>
        <p:nvSpPr>
          <p:cNvPr id="82" name="Gangetegn 81">
            <a:extLst>
              <a:ext uri="{FF2B5EF4-FFF2-40B4-BE49-F238E27FC236}">
                <a16:creationId xmlns:a16="http://schemas.microsoft.com/office/drawing/2014/main" id="{7F6F7AC2-7004-46E0-8AAE-3B50480963CD}"/>
              </a:ext>
            </a:extLst>
          </p:cNvPr>
          <p:cNvSpPr/>
          <p:nvPr/>
        </p:nvSpPr>
        <p:spPr>
          <a:xfrm>
            <a:off x="1029913" y="2260315"/>
            <a:ext cx="4196327" cy="4900725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164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2" grpId="0" animBg="1"/>
      <p:bldP spid="44" grpId="0" animBg="1"/>
      <p:bldP spid="4" grpId="0" animBg="1"/>
      <p:bldP spid="7" grpId="0" animBg="1"/>
      <p:bldP spid="9" grpId="0" animBg="1"/>
      <p:bldP spid="10" grpId="0" animBg="1"/>
      <p:bldP spid="17" grpId="0" animBg="1"/>
      <p:bldP spid="19" grpId="0" animBg="1"/>
      <p:bldP spid="21" grpId="0" animBg="1"/>
      <p:bldP spid="23" grpId="0" animBg="1"/>
      <p:bldP spid="29" grpId="0"/>
      <p:bldP spid="31" grpId="0"/>
      <p:bldP spid="36" grpId="0" animBg="1"/>
      <p:bldP spid="38" grpId="0" animBg="1"/>
      <p:bldP spid="65" grpId="0" animBg="1"/>
      <p:bldP spid="8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>
            <a:extLst>
              <a:ext uri="{FF2B5EF4-FFF2-40B4-BE49-F238E27FC236}">
                <a16:creationId xmlns:a16="http://schemas.microsoft.com/office/drawing/2014/main" id="{31A62785-3627-45AA-8415-C750F88A4054}"/>
              </a:ext>
            </a:extLst>
          </p:cNvPr>
          <p:cNvSpPr/>
          <p:nvPr/>
        </p:nvSpPr>
        <p:spPr>
          <a:xfrm>
            <a:off x="7800028" y="-2814730"/>
            <a:ext cx="9155844" cy="1226457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 dirty="0">
              <a:solidFill>
                <a:schemeClr val="tx1"/>
              </a:solidFill>
            </a:endParaRPr>
          </a:p>
        </p:txBody>
      </p:sp>
      <p:sp>
        <p:nvSpPr>
          <p:cNvPr id="25" name="Rutediagram: Proces 24">
            <a:extLst>
              <a:ext uri="{FF2B5EF4-FFF2-40B4-BE49-F238E27FC236}">
                <a16:creationId xmlns:a16="http://schemas.microsoft.com/office/drawing/2014/main" id="{03E546E0-9805-4AC9-BA2C-461D941C2715}"/>
              </a:ext>
            </a:extLst>
          </p:cNvPr>
          <p:cNvSpPr/>
          <p:nvPr/>
        </p:nvSpPr>
        <p:spPr>
          <a:xfrm>
            <a:off x="3262288" y="6087986"/>
            <a:ext cx="5519014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3" name="Rutediagram: Proces 2">
            <a:extLst>
              <a:ext uri="{FF2B5EF4-FFF2-40B4-BE49-F238E27FC236}">
                <a16:creationId xmlns:a16="http://schemas.microsoft.com/office/drawing/2014/main" id="{853360D2-3F6A-4EA4-923A-99164D77F257}"/>
              </a:ext>
            </a:extLst>
          </p:cNvPr>
          <p:cNvSpPr/>
          <p:nvPr/>
        </p:nvSpPr>
        <p:spPr>
          <a:xfrm>
            <a:off x="5557604" y="3957511"/>
            <a:ext cx="2683053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4" name="Rutediagram: Proces 3">
            <a:extLst>
              <a:ext uri="{FF2B5EF4-FFF2-40B4-BE49-F238E27FC236}">
                <a16:creationId xmlns:a16="http://schemas.microsoft.com/office/drawing/2014/main" id="{15645AE3-8F84-48A7-B6F3-719B11653BEF}"/>
              </a:ext>
            </a:extLst>
          </p:cNvPr>
          <p:cNvSpPr/>
          <p:nvPr/>
        </p:nvSpPr>
        <p:spPr>
          <a:xfrm>
            <a:off x="5110444" y="2758837"/>
            <a:ext cx="3045363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5" name="Rutediagram: Proces 4">
            <a:extLst>
              <a:ext uri="{FF2B5EF4-FFF2-40B4-BE49-F238E27FC236}">
                <a16:creationId xmlns:a16="http://schemas.microsoft.com/office/drawing/2014/main" id="{7B1BE808-C2EB-4F09-8DEB-80879E7E0BC5}"/>
              </a:ext>
            </a:extLst>
          </p:cNvPr>
          <p:cNvSpPr/>
          <p:nvPr/>
        </p:nvSpPr>
        <p:spPr>
          <a:xfrm>
            <a:off x="3354311" y="1820746"/>
            <a:ext cx="4721364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2371E84F-E7FF-4E52-B1CC-B62911FBE943}"/>
              </a:ext>
            </a:extLst>
          </p:cNvPr>
          <p:cNvSpPr txBox="1"/>
          <p:nvPr/>
        </p:nvSpPr>
        <p:spPr>
          <a:xfrm rot="5756001">
            <a:off x="4230859" y="3132890"/>
            <a:ext cx="346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416A000-6FB6-42D9-BD0A-158A28A69861}"/>
              </a:ext>
            </a:extLst>
          </p:cNvPr>
          <p:cNvSpPr txBox="1"/>
          <p:nvPr/>
        </p:nvSpPr>
        <p:spPr>
          <a:xfrm>
            <a:off x="3500635" y="591760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5" name="Venstre klammeparentes 34">
            <a:extLst>
              <a:ext uri="{FF2B5EF4-FFF2-40B4-BE49-F238E27FC236}">
                <a16:creationId xmlns:a16="http://schemas.microsoft.com/office/drawing/2014/main" id="{BA680128-0001-4303-BBF3-FA2D004CD8C8}"/>
              </a:ext>
            </a:extLst>
          </p:cNvPr>
          <p:cNvSpPr/>
          <p:nvPr/>
        </p:nvSpPr>
        <p:spPr>
          <a:xfrm>
            <a:off x="5393933" y="3812402"/>
            <a:ext cx="154825" cy="339633"/>
          </a:xfrm>
          <a:prstGeom prst="leftBrac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0" name="Tekstfelt 39">
            <a:extLst>
              <a:ext uri="{FF2B5EF4-FFF2-40B4-BE49-F238E27FC236}">
                <a16:creationId xmlns:a16="http://schemas.microsoft.com/office/drawing/2014/main" id="{63FC4D76-6341-4193-A603-08EB20ABA327}"/>
              </a:ext>
            </a:extLst>
          </p:cNvPr>
          <p:cNvSpPr txBox="1"/>
          <p:nvPr/>
        </p:nvSpPr>
        <p:spPr>
          <a:xfrm>
            <a:off x="4925095" y="382724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A</a:t>
            </a:r>
          </a:p>
        </p:txBody>
      </p:sp>
      <p:grpSp>
        <p:nvGrpSpPr>
          <p:cNvPr id="45" name="Gruppe 44">
            <a:extLst>
              <a:ext uri="{FF2B5EF4-FFF2-40B4-BE49-F238E27FC236}">
                <a16:creationId xmlns:a16="http://schemas.microsoft.com/office/drawing/2014/main" id="{7F23A553-D502-4558-A792-9F647051B492}"/>
              </a:ext>
            </a:extLst>
          </p:cNvPr>
          <p:cNvGrpSpPr/>
          <p:nvPr/>
        </p:nvGrpSpPr>
        <p:grpSpPr>
          <a:xfrm rot="5116625">
            <a:off x="5197226" y="3903627"/>
            <a:ext cx="691377" cy="830023"/>
            <a:chOff x="3165364" y="5483690"/>
            <a:chExt cx="691377" cy="830023"/>
          </a:xfrm>
        </p:grpSpPr>
        <p:sp>
          <p:nvSpPr>
            <p:cNvPr id="46" name="Bue 45">
              <a:extLst>
                <a:ext uri="{FF2B5EF4-FFF2-40B4-BE49-F238E27FC236}">
                  <a16:creationId xmlns:a16="http://schemas.microsoft.com/office/drawing/2014/main" id="{E34FA4C8-1350-43A5-A9C8-8C15F4E7358B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7" name="Tekstfelt 46">
              <a:extLst>
                <a:ext uri="{FF2B5EF4-FFF2-40B4-BE49-F238E27FC236}">
                  <a16:creationId xmlns:a16="http://schemas.microsoft.com/office/drawing/2014/main" id="{7C281655-AF4C-4735-B9DA-AADED08AD15B}"/>
                </a:ext>
              </a:extLst>
            </p:cNvPr>
            <p:cNvSpPr txBox="1"/>
            <p:nvPr/>
          </p:nvSpPr>
          <p:spPr>
            <a:xfrm rot="16483375">
              <a:off x="3421713" y="5564000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/>
                <a:t>90° </a:t>
              </a: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9BFD7B84-7AD5-4E35-BECB-28E0D847E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760"/>
            <a:ext cx="10515600" cy="1325563"/>
          </a:xfrm>
        </p:spPr>
        <p:txBody>
          <a:bodyPr/>
          <a:lstStyle/>
          <a:p>
            <a:r>
              <a:rPr lang="da-DK" b="1" dirty="0"/>
              <a:t>Sommersolhverv d. 21. juni </a:t>
            </a:r>
          </a:p>
        </p:txBody>
      </p:sp>
      <p:cxnSp>
        <p:nvCxnSpPr>
          <p:cNvPr id="31" name="Lige forbindelse 30">
            <a:extLst>
              <a:ext uri="{FF2B5EF4-FFF2-40B4-BE49-F238E27FC236}">
                <a16:creationId xmlns:a16="http://schemas.microsoft.com/office/drawing/2014/main" id="{51CCEA6F-9534-4F5A-997A-0C106BEBBB11}"/>
              </a:ext>
            </a:extLst>
          </p:cNvPr>
          <p:cNvCxnSpPr/>
          <p:nvPr/>
        </p:nvCxnSpPr>
        <p:spPr>
          <a:xfrm>
            <a:off x="1102235" y="3399404"/>
            <a:ext cx="4621735" cy="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Lige forbindelse 26">
            <a:extLst>
              <a:ext uri="{FF2B5EF4-FFF2-40B4-BE49-F238E27FC236}">
                <a16:creationId xmlns:a16="http://schemas.microsoft.com/office/drawing/2014/main" id="{360E5B34-D050-4303-939F-83B8A209DCE1}"/>
              </a:ext>
            </a:extLst>
          </p:cNvPr>
          <p:cNvCxnSpPr/>
          <p:nvPr/>
        </p:nvCxnSpPr>
        <p:spPr>
          <a:xfrm rot="951819">
            <a:off x="2109946" y="2181369"/>
            <a:ext cx="4621735" cy="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Lige forbindelse 36">
            <a:extLst>
              <a:ext uri="{FF2B5EF4-FFF2-40B4-BE49-F238E27FC236}">
                <a16:creationId xmlns:a16="http://schemas.microsoft.com/office/drawing/2014/main" id="{E0FF3EC0-F05B-44DA-A8B9-D19FAC0DE170}"/>
              </a:ext>
            </a:extLst>
          </p:cNvPr>
          <p:cNvCxnSpPr>
            <a:cxnSpLocks/>
          </p:cNvCxnSpPr>
          <p:nvPr/>
        </p:nvCxnSpPr>
        <p:spPr>
          <a:xfrm>
            <a:off x="3253564" y="1872758"/>
            <a:ext cx="1423576" cy="527149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19D1B542-73BA-405C-BE64-C99C10C12526}"/>
              </a:ext>
            </a:extLst>
          </p:cNvPr>
          <p:cNvGrpSpPr/>
          <p:nvPr/>
        </p:nvGrpSpPr>
        <p:grpSpPr>
          <a:xfrm>
            <a:off x="96393" y="1481228"/>
            <a:ext cx="5671228" cy="4913999"/>
            <a:chOff x="96393" y="1481228"/>
            <a:chExt cx="5671228" cy="4913999"/>
          </a:xfrm>
        </p:grpSpPr>
        <p:grpSp>
          <p:nvGrpSpPr>
            <p:cNvPr id="18" name="Gruppe 17">
              <a:extLst>
                <a:ext uri="{FF2B5EF4-FFF2-40B4-BE49-F238E27FC236}">
                  <a16:creationId xmlns:a16="http://schemas.microsoft.com/office/drawing/2014/main" id="{7F7B4076-3AD6-4A25-AB5A-8C2354A8C422}"/>
                </a:ext>
              </a:extLst>
            </p:cNvPr>
            <p:cNvGrpSpPr/>
            <p:nvPr/>
          </p:nvGrpSpPr>
          <p:grpSpPr>
            <a:xfrm rot="201431">
              <a:off x="96393" y="1740185"/>
              <a:ext cx="5671228" cy="4543447"/>
              <a:chOff x="46050" y="1730403"/>
              <a:chExt cx="5671228" cy="4543447"/>
            </a:xfrm>
          </p:grpSpPr>
          <p:grpSp>
            <p:nvGrpSpPr>
              <p:cNvPr id="16" name="Gruppe 15">
                <a:extLst>
                  <a:ext uri="{FF2B5EF4-FFF2-40B4-BE49-F238E27FC236}">
                    <a16:creationId xmlns:a16="http://schemas.microsoft.com/office/drawing/2014/main" id="{DDFD25B7-BAD4-4C65-A186-147F1CED76D6}"/>
                  </a:ext>
                </a:extLst>
              </p:cNvPr>
              <p:cNvGrpSpPr/>
              <p:nvPr/>
            </p:nvGrpSpPr>
            <p:grpSpPr>
              <a:xfrm rot="951819">
                <a:off x="46050" y="1730403"/>
                <a:ext cx="5671228" cy="4543447"/>
                <a:chOff x="123072" y="1737980"/>
                <a:chExt cx="5671228" cy="4543447"/>
              </a:xfrm>
            </p:grpSpPr>
            <p:grpSp>
              <p:nvGrpSpPr>
                <p:cNvPr id="15" name="Gruppe 14">
                  <a:extLst>
                    <a:ext uri="{FF2B5EF4-FFF2-40B4-BE49-F238E27FC236}">
                      <a16:creationId xmlns:a16="http://schemas.microsoft.com/office/drawing/2014/main" id="{BEDC2B34-8666-4C76-A078-99B367F12B00}"/>
                    </a:ext>
                  </a:extLst>
                </p:cNvPr>
                <p:cNvGrpSpPr/>
                <p:nvPr/>
              </p:nvGrpSpPr>
              <p:grpSpPr>
                <a:xfrm>
                  <a:off x="123072" y="1737980"/>
                  <a:ext cx="5517323" cy="4543447"/>
                  <a:chOff x="123072" y="1737980"/>
                  <a:chExt cx="5517323" cy="4543447"/>
                </a:xfrm>
              </p:grpSpPr>
              <p:grpSp>
                <p:nvGrpSpPr>
                  <p:cNvPr id="11" name="Gruppe 10">
                    <a:extLst>
                      <a:ext uri="{FF2B5EF4-FFF2-40B4-BE49-F238E27FC236}">
                        <a16:creationId xmlns:a16="http://schemas.microsoft.com/office/drawing/2014/main" id="{15600214-BDE7-4F37-B67F-0CEEF3702368}"/>
                      </a:ext>
                    </a:extLst>
                  </p:cNvPr>
                  <p:cNvGrpSpPr/>
                  <p:nvPr/>
                </p:nvGrpSpPr>
                <p:grpSpPr>
                  <a:xfrm>
                    <a:off x="1018660" y="1737980"/>
                    <a:ext cx="4621735" cy="4543447"/>
                    <a:chOff x="1018660" y="1737980"/>
                    <a:chExt cx="4621735" cy="4543447"/>
                  </a:xfrm>
                </p:grpSpPr>
                <p:sp>
                  <p:nvSpPr>
                    <p:cNvPr id="30" name="Ellipse 29">
                      <a:extLst>
                        <a:ext uri="{FF2B5EF4-FFF2-40B4-BE49-F238E27FC236}">
                          <a16:creationId xmlns:a16="http://schemas.microsoft.com/office/drawing/2014/main" id="{8F6F9C74-F57F-4283-8698-9229BE92D71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18660" y="1737980"/>
                      <a:ext cx="4621735" cy="4543447"/>
                    </a:xfrm>
                    <a:prstGeom prst="ellipse">
                      <a:avLst/>
                    </a:prstGeom>
                    <a:solidFill>
                      <a:schemeClr val="accent2">
                        <a:lumMod val="5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a-DK" dirty="0"/>
                    </a:p>
                  </p:txBody>
                </p:sp>
                <p:cxnSp>
                  <p:nvCxnSpPr>
                    <p:cNvPr id="7" name="Lige forbindelse 6">
                      <a:extLst>
                        <a:ext uri="{FF2B5EF4-FFF2-40B4-BE49-F238E27FC236}">
                          <a16:creationId xmlns:a16="http://schemas.microsoft.com/office/drawing/2014/main" id="{3CB359F3-123A-49C1-BEA0-55F138EA2253}"/>
                        </a:ext>
                      </a:extLst>
                    </p:cNvPr>
                    <p:cNvCxnSpPr>
                      <a:stCxn id="30" idx="2"/>
                      <a:endCxn id="30" idx="6"/>
                    </p:cNvCxnSpPr>
                    <p:nvPr/>
                  </p:nvCxnSpPr>
                  <p:spPr>
                    <a:xfrm>
                      <a:off x="1018660" y="4009704"/>
                      <a:ext cx="4621735" cy="0"/>
                    </a:xfrm>
                    <a:prstGeom prst="line">
                      <a:avLst/>
                    </a:prstGeom>
                    <a:ln w="38100">
                      <a:solidFill>
                        <a:schemeClr val="bg1">
                          <a:lumMod val="95000"/>
                        </a:schemeClr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" name="Lige forbindelse 8">
                      <a:extLst>
                        <a:ext uri="{FF2B5EF4-FFF2-40B4-BE49-F238E27FC236}">
                          <a16:creationId xmlns:a16="http://schemas.microsoft.com/office/drawing/2014/main" id="{BFDA8A72-E910-4DFD-92C6-B95E051E2DB5}"/>
                        </a:ext>
                      </a:extLst>
                    </p:cNvPr>
                    <p:cNvCxnSpPr>
                      <a:stCxn id="30" idx="0"/>
                      <a:endCxn id="30" idx="4"/>
                    </p:cNvCxnSpPr>
                    <p:nvPr/>
                  </p:nvCxnSpPr>
                  <p:spPr>
                    <a:xfrm>
                      <a:off x="3329528" y="1737980"/>
                      <a:ext cx="0" cy="4543447"/>
                    </a:xfrm>
                    <a:prstGeom prst="line">
                      <a:avLst/>
                    </a:prstGeom>
                    <a:ln w="12700">
                      <a:solidFill>
                        <a:schemeClr val="bg1">
                          <a:lumMod val="95000"/>
                        </a:schemeClr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2" name="Lige forbindelse 31">
                    <a:extLst>
                      <a:ext uri="{FF2B5EF4-FFF2-40B4-BE49-F238E27FC236}">
                        <a16:creationId xmlns:a16="http://schemas.microsoft.com/office/drawing/2014/main" id="{A3F14BD4-A0E5-463C-A073-B82393FC6593}"/>
                      </a:ext>
                    </a:extLst>
                  </p:cNvPr>
                  <p:cNvCxnSpPr/>
                  <p:nvPr/>
                </p:nvCxnSpPr>
                <p:spPr>
                  <a:xfrm>
                    <a:off x="1008009" y="4717201"/>
                    <a:ext cx="4621735" cy="0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95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" name="Tekstfelt 11">
                    <a:extLst>
                      <a:ext uri="{FF2B5EF4-FFF2-40B4-BE49-F238E27FC236}">
                        <a16:creationId xmlns:a16="http://schemas.microsoft.com/office/drawing/2014/main" id="{9D5938EE-F25C-4BEF-8072-61DB7795BE77}"/>
                      </a:ext>
                    </a:extLst>
                  </p:cNvPr>
                  <p:cNvSpPr txBox="1"/>
                  <p:nvPr/>
                </p:nvSpPr>
                <p:spPr>
                  <a:xfrm>
                    <a:off x="621076" y="3839934"/>
                    <a:ext cx="38023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a-DK" dirty="0"/>
                      <a:t>0°</a:t>
                    </a:r>
                  </a:p>
                </p:txBody>
              </p:sp>
              <p:sp>
                <p:nvSpPr>
                  <p:cNvPr id="13" name="Tekstfelt 12">
                    <a:extLst>
                      <a:ext uri="{FF2B5EF4-FFF2-40B4-BE49-F238E27FC236}">
                        <a16:creationId xmlns:a16="http://schemas.microsoft.com/office/drawing/2014/main" id="{C86903B4-D1D6-49C6-92D9-5B8520A0BA1E}"/>
                      </a:ext>
                    </a:extLst>
                  </p:cNvPr>
                  <p:cNvSpPr txBox="1"/>
                  <p:nvPr/>
                </p:nvSpPr>
                <p:spPr>
                  <a:xfrm>
                    <a:off x="206375" y="3135730"/>
                    <a:ext cx="96051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a-DK" dirty="0"/>
                      <a:t>23 ½ ° N</a:t>
                    </a:r>
                  </a:p>
                </p:txBody>
              </p:sp>
              <p:sp>
                <p:nvSpPr>
                  <p:cNvPr id="14" name="Tekstfelt 13">
                    <a:extLst>
                      <a:ext uri="{FF2B5EF4-FFF2-40B4-BE49-F238E27FC236}">
                        <a16:creationId xmlns:a16="http://schemas.microsoft.com/office/drawing/2014/main" id="{DA2B65FB-677E-4405-A17A-B84E075B8724}"/>
                      </a:ext>
                    </a:extLst>
                  </p:cNvPr>
                  <p:cNvSpPr txBox="1"/>
                  <p:nvPr/>
                </p:nvSpPr>
                <p:spPr>
                  <a:xfrm>
                    <a:off x="123072" y="4488016"/>
                    <a:ext cx="91723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a-DK" dirty="0"/>
                      <a:t>23 ½ ° S</a:t>
                    </a:r>
                  </a:p>
                </p:txBody>
              </p:sp>
            </p:grpSp>
            <p:cxnSp>
              <p:nvCxnSpPr>
                <p:cNvPr id="41" name="Lige forbindelse 40">
                  <a:extLst>
                    <a:ext uri="{FF2B5EF4-FFF2-40B4-BE49-F238E27FC236}">
                      <a16:creationId xmlns:a16="http://schemas.microsoft.com/office/drawing/2014/main" id="{01695143-AC99-4602-B620-55DBBDF5C7B2}"/>
                    </a:ext>
                  </a:extLst>
                </p:cNvPr>
                <p:cNvCxnSpPr/>
                <p:nvPr/>
              </p:nvCxnSpPr>
              <p:spPr>
                <a:xfrm>
                  <a:off x="1172565" y="3301219"/>
                  <a:ext cx="4621735" cy="0"/>
                </a:xfrm>
                <a:prstGeom prst="line">
                  <a:avLst/>
                </a:prstGeom>
                <a:ln w="12700">
                  <a:solidFill>
                    <a:schemeClr val="bg1">
                      <a:lumMod val="9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kstfelt 7">
                <a:extLst>
                  <a:ext uri="{FF2B5EF4-FFF2-40B4-BE49-F238E27FC236}">
                    <a16:creationId xmlns:a16="http://schemas.microsoft.com/office/drawing/2014/main" id="{A6F5CC4B-DCD5-482A-B9B9-54357EE6AB63}"/>
                  </a:ext>
                </a:extLst>
              </p:cNvPr>
              <p:cNvSpPr txBox="1"/>
              <p:nvPr/>
            </p:nvSpPr>
            <p:spPr>
              <a:xfrm rot="1029960">
                <a:off x="2378160" y="3118798"/>
                <a:ext cx="21543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b="1" dirty="0">
                    <a:solidFill>
                      <a:schemeClr val="bg1"/>
                    </a:solidFill>
                  </a:rPr>
                  <a:t>Nordlige vendekreds</a:t>
                </a:r>
              </a:p>
            </p:txBody>
          </p:sp>
          <p:sp>
            <p:nvSpPr>
              <p:cNvPr id="17" name="Tekstfelt 16">
                <a:extLst>
                  <a:ext uri="{FF2B5EF4-FFF2-40B4-BE49-F238E27FC236}">
                    <a16:creationId xmlns:a16="http://schemas.microsoft.com/office/drawing/2014/main" id="{FD13C700-D59D-49DD-AA93-749152D4174D}"/>
                  </a:ext>
                </a:extLst>
              </p:cNvPr>
              <p:cNvSpPr txBox="1"/>
              <p:nvPr/>
            </p:nvSpPr>
            <p:spPr>
              <a:xfrm rot="1029960">
                <a:off x="1985145" y="4767018"/>
                <a:ext cx="19769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>
                    <a:solidFill>
                      <a:schemeClr val="bg1"/>
                    </a:solidFill>
                  </a:rPr>
                  <a:t>Sydlige vendekreds</a:t>
                </a:r>
              </a:p>
            </p:txBody>
          </p:sp>
        </p:grpSp>
        <p:grpSp>
          <p:nvGrpSpPr>
            <p:cNvPr id="23" name="Gruppe 22">
              <a:extLst>
                <a:ext uri="{FF2B5EF4-FFF2-40B4-BE49-F238E27FC236}">
                  <a16:creationId xmlns:a16="http://schemas.microsoft.com/office/drawing/2014/main" id="{F7F6B4EE-1DED-4BE7-BC3F-7FBF88C51B4D}"/>
                </a:ext>
              </a:extLst>
            </p:cNvPr>
            <p:cNvGrpSpPr/>
            <p:nvPr/>
          </p:nvGrpSpPr>
          <p:grpSpPr>
            <a:xfrm>
              <a:off x="735208" y="1481228"/>
              <a:ext cx="3828219" cy="4913999"/>
              <a:chOff x="735208" y="1481228"/>
              <a:chExt cx="3828219" cy="4913999"/>
            </a:xfrm>
          </p:grpSpPr>
          <p:sp>
            <p:nvSpPr>
              <p:cNvPr id="26" name="Tekstfelt 25">
                <a:extLst>
                  <a:ext uri="{FF2B5EF4-FFF2-40B4-BE49-F238E27FC236}">
                    <a16:creationId xmlns:a16="http://schemas.microsoft.com/office/drawing/2014/main" id="{E9BCC23B-CA57-4BB3-97BC-8F055A609CDA}"/>
                  </a:ext>
                </a:extLst>
              </p:cNvPr>
              <p:cNvSpPr txBox="1"/>
              <p:nvPr/>
            </p:nvSpPr>
            <p:spPr>
              <a:xfrm>
                <a:off x="2554483" y="1481228"/>
                <a:ext cx="9605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66 ½ ° N</a:t>
                </a:r>
              </a:p>
            </p:txBody>
          </p:sp>
          <p:sp>
            <p:nvSpPr>
              <p:cNvPr id="38" name="Tekstfelt 37">
                <a:extLst>
                  <a:ext uri="{FF2B5EF4-FFF2-40B4-BE49-F238E27FC236}">
                    <a16:creationId xmlns:a16="http://schemas.microsoft.com/office/drawing/2014/main" id="{A863E09A-8300-4338-8224-1073D0A31F98}"/>
                  </a:ext>
                </a:extLst>
              </p:cNvPr>
              <p:cNvSpPr txBox="1"/>
              <p:nvPr/>
            </p:nvSpPr>
            <p:spPr>
              <a:xfrm>
                <a:off x="735208" y="5658063"/>
                <a:ext cx="9172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66 ½ ° S</a:t>
                </a:r>
              </a:p>
            </p:txBody>
          </p:sp>
          <p:cxnSp>
            <p:nvCxnSpPr>
              <p:cNvPr id="39" name="Lige forbindelse 38">
                <a:extLst>
                  <a:ext uri="{FF2B5EF4-FFF2-40B4-BE49-F238E27FC236}">
                    <a16:creationId xmlns:a16="http://schemas.microsoft.com/office/drawing/2014/main" id="{C68EB940-3E3F-4213-AFC3-2B9E144519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38712" y="5868078"/>
                <a:ext cx="1423576" cy="527149"/>
              </a:xfrm>
              <a:prstGeom prst="line">
                <a:avLst/>
              </a:prstGeom>
              <a:ln w="12700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kstfelt 20">
                <a:extLst>
                  <a:ext uri="{FF2B5EF4-FFF2-40B4-BE49-F238E27FC236}">
                    <a16:creationId xmlns:a16="http://schemas.microsoft.com/office/drawing/2014/main" id="{EEBEAB95-A89D-47A1-B454-C56BF7533D46}"/>
                  </a:ext>
                </a:extLst>
              </p:cNvPr>
              <p:cNvSpPr txBox="1"/>
              <p:nvPr/>
            </p:nvSpPr>
            <p:spPr>
              <a:xfrm rot="1231391">
                <a:off x="1974936" y="5745469"/>
                <a:ext cx="12859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>
                    <a:solidFill>
                      <a:schemeClr val="bg1"/>
                    </a:solidFill>
                  </a:rPr>
                  <a:t>Polarcirklen</a:t>
                </a:r>
              </a:p>
            </p:txBody>
          </p:sp>
          <p:sp>
            <p:nvSpPr>
              <p:cNvPr id="22" name="Tekstfelt 21">
                <a:extLst>
                  <a:ext uri="{FF2B5EF4-FFF2-40B4-BE49-F238E27FC236}">
                    <a16:creationId xmlns:a16="http://schemas.microsoft.com/office/drawing/2014/main" id="{9E58788C-5973-47F0-83CB-649F62FCE28C}"/>
                  </a:ext>
                </a:extLst>
              </p:cNvPr>
              <p:cNvSpPr txBox="1"/>
              <p:nvPr/>
            </p:nvSpPr>
            <p:spPr>
              <a:xfrm rot="1231391">
                <a:off x="3277498" y="2090059"/>
                <a:ext cx="12859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>
                    <a:solidFill>
                      <a:schemeClr val="bg1"/>
                    </a:solidFill>
                  </a:rPr>
                  <a:t>Polarcirklen</a:t>
                </a:r>
              </a:p>
            </p:txBody>
          </p:sp>
        </p:grpSp>
      </p:grpSp>
      <p:cxnSp>
        <p:nvCxnSpPr>
          <p:cNvPr id="49" name="Lige forbindelse 48">
            <a:extLst>
              <a:ext uri="{FF2B5EF4-FFF2-40B4-BE49-F238E27FC236}">
                <a16:creationId xmlns:a16="http://schemas.microsoft.com/office/drawing/2014/main" id="{53D7E60A-3C7C-450A-86F0-72F50A588C96}"/>
              </a:ext>
            </a:extLst>
          </p:cNvPr>
          <p:cNvCxnSpPr>
            <a:cxnSpLocks/>
          </p:cNvCxnSpPr>
          <p:nvPr/>
        </p:nvCxnSpPr>
        <p:spPr>
          <a:xfrm>
            <a:off x="3309257" y="1869319"/>
            <a:ext cx="1423576" cy="527149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04460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utediagram: Proces 27">
            <a:extLst>
              <a:ext uri="{FF2B5EF4-FFF2-40B4-BE49-F238E27FC236}">
                <a16:creationId xmlns:a16="http://schemas.microsoft.com/office/drawing/2014/main" id="{530FD8D7-7E5B-4A30-A0D0-DA989A6F5C28}"/>
              </a:ext>
            </a:extLst>
          </p:cNvPr>
          <p:cNvSpPr/>
          <p:nvPr/>
        </p:nvSpPr>
        <p:spPr>
          <a:xfrm>
            <a:off x="4238368" y="6188600"/>
            <a:ext cx="5226597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3" name="Rutediagram: Proces 2">
            <a:extLst>
              <a:ext uri="{FF2B5EF4-FFF2-40B4-BE49-F238E27FC236}">
                <a16:creationId xmlns:a16="http://schemas.microsoft.com/office/drawing/2014/main" id="{853360D2-3F6A-4EA4-923A-99164D77F257}"/>
              </a:ext>
            </a:extLst>
          </p:cNvPr>
          <p:cNvSpPr/>
          <p:nvPr/>
        </p:nvSpPr>
        <p:spPr>
          <a:xfrm>
            <a:off x="4683094" y="4010075"/>
            <a:ext cx="2683053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4" name="Rutediagram: Proces 3">
            <a:extLst>
              <a:ext uri="{FF2B5EF4-FFF2-40B4-BE49-F238E27FC236}">
                <a16:creationId xmlns:a16="http://schemas.microsoft.com/office/drawing/2014/main" id="{15645AE3-8F84-48A7-B6F3-719B11653BEF}"/>
              </a:ext>
            </a:extLst>
          </p:cNvPr>
          <p:cNvSpPr/>
          <p:nvPr/>
        </p:nvSpPr>
        <p:spPr>
          <a:xfrm>
            <a:off x="4825304" y="2671072"/>
            <a:ext cx="3330503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5" name="Rutediagram: Proces 4">
            <a:extLst>
              <a:ext uri="{FF2B5EF4-FFF2-40B4-BE49-F238E27FC236}">
                <a16:creationId xmlns:a16="http://schemas.microsoft.com/office/drawing/2014/main" id="{7B1BE808-C2EB-4F09-8DEB-80879E7E0BC5}"/>
              </a:ext>
            </a:extLst>
          </p:cNvPr>
          <p:cNvSpPr/>
          <p:nvPr/>
        </p:nvSpPr>
        <p:spPr>
          <a:xfrm>
            <a:off x="4675548" y="1931472"/>
            <a:ext cx="4863574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31A62785-3627-45AA-8415-C750F88A4054}"/>
              </a:ext>
            </a:extLst>
          </p:cNvPr>
          <p:cNvSpPr/>
          <p:nvPr/>
        </p:nvSpPr>
        <p:spPr>
          <a:xfrm>
            <a:off x="-4330540" y="-2521203"/>
            <a:ext cx="9155844" cy="1226457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a-DK" b="1" dirty="0">
              <a:solidFill>
                <a:schemeClr val="tx1"/>
              </a:solidFill>
            </a:endParaRPr>
          </a:p>
        </p:txBody>
      </p:sp>
      <p:sp>
        <p:nvSpPr>
          <p:cNvPr id="40" name="Tekstfelt 39">
            <a:extLst>
              <a:ext uri="{FF2B5EF4-FFF2-40B4-BE49-F238E27FC236}">
                <a16:creationId xmlns:a16="http://schemas.microsoft.com/office/drawing/2014/main" id="{63FC4D76-6341-4193-A603-08EB20ABA327}"/>
              </a:ext>
            </a:extLst>
          </p:cNvPr>
          <p:cNvSpPr txBox="1"/>
          <p:nvPr/>
        </p:nvSpPr>
        <p:spPr>
          <a:xfrm>
            <a:off x="4925095" y="382724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A</a:t>
            </a:r>
          </a:p>
        </p:txBody>
      </p:sp>
      <p:grpSp>
        <p:nvGrpSpPr>
          <p:cNvPr id="45" name="Gruppe 44">
            <a:extLst>
              <a:ext uri="{FF2B5EF4-FFF2-40B4-BE49-F238E27FC236}">
                <a16:creationId xmlns:a16="http://schemas.microsoft.com/office/drawing/2014/main" id="{7F23A553-D502-4558-A792-9F647051B492}"/>
              </a:ext>
            </a:extLst>
          </p:cNvPr>
          <p:cNvGrpSpPr/>
          <p:nvPr/>
        </p:nvGrpSpPr>
        <p:grpSpPr>
          <a:xfrm rot="5116625">
            <a:off x="6913004" y="3969579"/>
            <a:ext cx="748937" cy="840911"/>
            <a:chOff x="3146583" y="5444695"/>
            <a:chExt cx="748937" cy="840911"/>
          </a:xfrm>
        </p:grpSpPr>
        <p:sp>
          <p:nvSpPr>
            <p:cNvPr id="46" name="Bue 45">
              <a:extLst>
                <a:ext uri="{FF2B5EF4-FFF2-40B4-BE49-F238E27FC236}">
                  <a16:creationId xmlns:a16="http://schemas.microsoft.com/office/drawing/2014/main" id="{E34FA4C8-1350-43A5-A9C8-8C15F4E7358B}"/>
                </a:ext>
              </a:extLst>
            </p:cNvPr>
            <p:cNvSpPr/>
            <p:nvPr/>
          </p:nvSpPr>
          <p:spPr>
            <a:xfrm rot="5861192">
              <a:off x="3100596" y="5490682"/>
              <a:ext cx="840911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7" name="Tekstfelt 46">
              <a:extLst>
                <a:ext uri="{FF2B5EF4-FFF2-40B4-BE49-F238E27FC236}">
                  <a16:creationId xmlns:a16="http://schemas.microsoft.com/office/drawing/2014/main" id="{7C281655-AF4C-4735-B9DA-AADED08AD15B}"/>
                </a:ext>
              </a:extLst>
            </p:cNvPr>
            <p:cNvSpPr txBox="1"/>
            <p:nvPr/>
          </p:nvSpPr>
          <p:spPr>
            <a:xfrm rot="16297781">
              <a:off x="3399852" y="5866055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/>
                <a:t>90° </a:t>
              </a: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9BFD7B84-7AD5-4E35-BECB-28E0D847E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760"/>
            <a:ext cx="10515600" cy="1325563"/>
          </a:xfrm>
        </p:spPr>
        <p:txBody>
          <a:bodyPr/>
          <a:lstStyle/>
          <a:p>
            <a:pPr algn="r"/>
            <a:r>
              <a:rPr lang="da-DK" b="1" dirty="0"/>
              <a:t>Vintersolhverv 21. </a:t>
            </a:r>
            <a:r>
              <a:rPr lang="da-DK" b="1" dirty="0" err="1"/>
              <a:t>dec</a:t>
            </a:r>
            <a:endParaRPr lang="da-DK" b="1" dirty="0"/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DF394758-B11D-41CF-9A4C-30492FB32E8F}"/>
              </a:ext>
            </a:extLst>
          </p:cNvPr>
          <p:cNvGrpSpPr/>
          <p:nvPr/>
        </p:nvGrpSpPr>
        <p:grpSpPr>
          <a:xfrm rot="205657">
            <a:off x="6847503" y="1589626"/>
            <a:ext cx="5173224" cy="4877665"/>
            <a:chOff x="607304" y="1474031"/>
            <a:chExt cx="5173224" cy="4877665"/>
          </a:xfrm>
        </p:grpSpPr>
        <p:grpSp>
          <p:nvGrpSpPr>
            <p:cNvPr id="16" name="Gruppe 15">
              <a:extLst>
                <a:ext uri="{FF2B5EF4-FFF2-40B4-BE49-F238E27FC236}">
                  <a16:creationId xmlns:a16="http://schemas.microsoft.com/office/drawing/2014/main" id="{DDFD25B7-BAD4-4C65-A186-147F1CED76D6}"/>
                </a:ext>
              </a:extLst>
            </p:cNvPr>
            <p:cNvGrpSpPr/>
            <p:nvPr/>
          </p:nvGrpSpPr>
          <p:grpSpPr>
            <a:xfrm rot="951819">
              <a:off x="607304" y="1808249"/>
              <a:ext cx="5173224" cy="4543447"/>
              <a:chOff x="621076" y="1737980"/>
              <a:chExt cx="5173224" cy="4543447"/>
            </a:xfrm>
          </p:grpSpPr>
          <p:grpSp>
            <p:nvGrpSpPr>
              <p:cNvPr id="15" name="Gruppe 14">
                <a:extLst>
                  <a:ext uri="{FF2B5EF4-FFF2-40B4-BE49-F238E27FC236}">
                    <a16:creationId xmlns:a16="http://schemas.microsoft.com/office/drawing/2014/main" id="{BEDC2B34-8666-4C76-A078-99B367F12B00}"/>
                  </a:ext>
                </a:extLst>
              </p:cNvPr>
              <p:cNvGrpSpPr/>
              <p:nvPr/>
            </p:nvGrpSpPr>
            <p:grpSpPr>
              <a:xfrm>
                <a:off x="621076" y="1737980"/>
                <a:ext cx="5019319" cy="4543447"/>
                <a:chOff x="621076" y="1737980"/>
                <a:chExt cx="5019319" cy="4543447"/>
              </a:xfrm>
            </p:grpSpPr>
            <p:grpSp>
              <p:nvGrpSpPr>
                <p:cNvPr id="11" name="Gruppe 10">
                  <a:extLst>
                    <a:ext uri="{FF2B5EF4-FFF2-40B4-BE49-F238E27FC236}">
                      <a16:creationId xmlns:a16="http://schemas.microsoft.com/office/drawing/2014/main" id="{15600214-BDE7-4F37-B67F-0CEEF3702368}"/>
                    </a:ext>
                  </a:extLst>
                </p:cNvPr>
                <p:cNvGrpSpPr/>
                <p:nvPr/>
              </p:nvGrpSpPr>
              <p:grpSpPr>
                <a:xfrm>
                  <a:off x="1018660" y="1737980"/>
                  <a:ext cx="4621735" cy="4543447"/>
                  <a:chOff x="1018660" y="1737980"/>
                  <a:chExt cx="4621735" cy="4543447"/>
                </a:xfrm>
              </p:grpSpPr>
              <p:sp>
                <p:nvSpPr>
                  <p:cNvPr id="30" name="Ellipse 29">
                    <a:extLst>
                      <a:ext uri="{FF2B5EF4-FFF2-40B4-BE49-F238E27FC236}">
                        <a16:creationId xmlns:a16="http://schemas.microsoft.com/office/drawing/2014/main" id="{8F6F9C74-F57F-4283-8698-9229BE92D711}"/>
                      </a:ext>
                    </a:extLst>
                  </p:cNvPr>
                  <p:cNvSpPr/>
                  <p:nvPr/>
                </p:nvSpPr>
                <p:spPr>
                  <a:xfrm>
                    <a:off x="1018660" y="1737980"/>
                    <a:ext cx="4621735" cy="4543447"/>
                  </a:xfrm>
                  <a:prstGeom prst="ellipse">
                    <a:avLst/>
                  </a:prstGeom>
                  <a:solidFill>
                    <a:schemeClr val="accent2">
                      <a:lumMod val="5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a-DK" dirty="0"/>
                  </a:p>
                </p:txBody>
              </p:sp>
              <p:cxnSp>
                <p:nvCxnSpPr>
                  <p:cNvPr id="7" name="Lige forbindelse 6">
                    <a:extLst>
                      <a:ext uri="{FF2B5EF4-FFF2-40B4-BE49-F238E27FC236}">
                        <a16:creationId xmlns:a16="http://schemas.microsoft.com/office/drawing/2014/main" id="{3CB359F3-123A-49C1-BEA0-55F138EA2253}"/>
                      </a:ext>
                    </a:extLst>
                  </p:cNvPr>
                  <p:cNvCxnSpPr>
                    <a:stCxn id="30" idx="2"/>
                    <a:endCxn id="30" idx="6"/>
                  </p:cNvCxnSpPr>
                  <p:nvPr/>
                </p:nvCxnSpPr>
                <p:spPr>
                  <a:xfrm>
                    <a:off x="1018660" y="4009704"/>
                    <a:ext cx="4621735" cy="0"/>
                  </a:xfrm>
                  <a:prstGeom prst="line">
                    <a:avLst/>
                  </a:prstGeom>
                  <a:ln w="38100">
                    <a:solidFill>
                      <a:schemeClr val="bg1">
                        <a:lumMod val="95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Lige forbindelse 8">
                    <a:extLst>
                      <a:ext uri="{FF2B5EF4-FFF2-40B4-BE49-F238E27FC236}">
                        <a16:creationId xmlns:a16="http://schemas.microsoft.com/office/drawing/2014/main" id="{BFDA8A72-E910-4DFD-92C6-B95E051E2DB5}"/>
                      </a:ext>
                    </a:extLst>
                  </p:cNvPr>
                  <p:cNvCxnSpPr>
                    <a:stCxn id="30" idx="0"/>
                    <a:endCxn id="30" idx="4"/>
                  </p:cNvCxnSpPr>
                  <p:nvPr/>
                </p:nvCxnSpPr>
                <p:spPr>
                  <a:xfrm>
                    <a:off x="3329528" y="1737980"/>
                    <a:ext cx="0" cy="4543447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95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2" name="Lige forbindelse 31">
                  <a:extLst>
                    <a:ext uri="{FF2B5EF4-FFF2-40B4-BE49-F238E27FC236}">
                      <a16:creationId xmlns:a16="http://schemas.microsoft.com/office/drawing/2014/main" id="{A3F14BD4-A0E5-463C-A073-B82393FC6593}"/>
                    </a:ext>
                  </a:extLst>
                </p:cNvPr>
                <p:cNvCxnSpPr/>
                <p:nvPr/>
              </p:nvCxnSpPr>
              <p:spPr>
                <a:xfrm>
                  <a:off x="1008009" y="4717201"/>
                  <a:ext cx="4621735" cy="0"/>
                </a:xfrm>
                <a:prstGeom prst="line">
                  <a:avLst/>
                </a:prstGeom>
                <a:ln w="12700">
                  <a:solidFill>
                    <a:schemeClr val="bg1">
                      <a:lumMod val="9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Tekstfelt 11">
                  <a:extLst>
                    <a:ext uri="{FF2B5EF4-FFF2-40B4-BE49-F238E27FC236}">
                      <a16:creationId xmlns:a16="http://schemas.microsoft.com/office/drawing/2014/main" id="{9D5938EE-F25C-4BEF-8072-61DB7795BE77}"/>
                    </a:ext>
                  </a:extLst>
                </p:cNvPr>
                <p:cNvSpPr txBox="1"/>
                <p:nvPr/>
              </p:nvSpPr>
              <p:spPr>
                <a:xfrm>
                  <a:off x="621076" y="3839934"/>
                  <a:ext cx="38023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dirty="0"/>
                    <a:t>0°</a:t>
                  </a:r>
                </a:p>
              </p:txBody>
            </p:sp>
            <p:sp>
              <p:nvSpPr>
                <p:cNvPr id="13" name="Tekstfelt 12">
                  <a:extLst>
                    <a:ext uri="{FF2B5EF4-FFF2-40B4-BE49-F238E27FC236}">
                      <a16:creationId xmlns:a16="http://schemas.microsoft.com/office/drawing/2014/main" id="{C86903B4-D1D6-49C6-92D9-5B8520A0BA1E}"/>
                    </a:ext>
                  </a:extLst>
                </p:cNvPr>
                <p:cNvSpPr txBox="1"/>
                <p:nvPr/>
              </p:nvSpPr>
              <p:spPr>
                <a:xfrm>
                  <a:off x="1661567" y="2971043"/>
                  <a:ext cx="96051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dirty="0">
                      <a:solidFill>
                        <a:schemeClr val="bg1"/>
                      </a:solidFill>
                    </a:rPr>
                    <a:t>23 ½ ° N</a:t>
                  </a:r>
                </a:p>
              </p:txBody>
            </p:sp>
            <p:sp>
              <p:nvSpPr>
                <p:cNvPr id="14" name="Tekstfelt 13">
                  <a:extLst>
                    <a:ext uri="{FF2B5EF4-FFF2-40B4-BE49-F238E27FC236}">
                      <a16:creationId xmlns:a16="http://schemas.microsoft.com/office/drawing/2014/main" id="{DA2B65FB-677E-4405-A17A-B84E075B8724}"/>
                    </a:ext>
                  </a:extLst>
                </p:cNvPr>
                <p:cNvSpPr txBox="1"/>
                <p:nvPr/>
              </p:nvSpPr>
              <p:spPr>
                <a:xfrm>
                  <a:off x="1623861" y="4397893"/>
                  <a:ext cx="91723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dirty="0">
                      <a:solidFill>
                        <a:schemeClr val="bg1"/>
                      </a:solidFill>
                    </a:rPr>
                    <a:t>23 ½ ° S</a:t>
                  </a:r>
                </a:p>
              </p:txBody>
            </p:sp>
          </p:grpSp>
          <p:cxnSp>
            <p:nvCxnSpPr>
              <p:cNvPr id="41" name="Lige forbindelse 40">
                <a:extLst>
                  <a:ext uri="{FF2B5EF4-FFF2-40B4-BE49-F238E27FC236}">
                    <a16:creationId xmlns:a16="http://schemas.microsoft.com/office/drawing/2014/main" id="{01695143-AC99-4602-B620-55DBBDF5C7B2}"/>
                  </a:ext>
                </a:extLst>
              </p:cNvPr>
              <p:cNvCxnSpPr/>
              <p:nvPr/>
            </p:nvCxnSpPr>
            <p:spPr>
              <a:xfrm>
                <a:off x="1172565" y="3301219"/>
                <a:ext cx="4621735" cy="0"/>
              </a:xfrm>
              <a:prstGeom prst="line">
                <a:avLst/>
              </a:prstGeom>
              <a:ln w="12700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kstfelt 25">
              <a:extLst>
                <a:ext uri="{FF2B5EF4-FFF2-40B4-BE49-F238E27FC236}">
                  <a16:creationId xmlns:a16="http://schemas.microsoft.com/office/drawing/2014/main" id="{E9BCC23B-CA57-4BB3-97BC-8F055A609CDA}"/>
                </a:ext>
              </a:extLst>
            </p:cNvPr>
            <p:cNvSpPr txBox="1"/>
            <p:nvPr/>
          </p:nvSpPr>
          <p:spPr>
            <a:xfrm>
              <a:off x="2554483" y="1481228"/>
              <a:ext cx="9605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/>
                <a:t>66 ½ ° N</a:t>
              </a:r>
            </a:p>
          </p:txBody>
        </p:sp>
        <p:cxnSp>
          <p:nvCxnSpPr>
            <p:cNvPr id="27" name="Lige forbindelse 26">
              <a:extLst>
                <a:ext uri="{FF2B5EF4-FFF2-40B4-BE49-F238E27FC236}">
                  <a16:creationId xmlns:a16="http://schemas.microsoft.com/office/drawing/2014/main" id="{360E5B34-D050-4303-939F-83B8A209DCE1}"/>
                </a:ext>
              </a:extLst>
            </p:cNvPr>
            <p:cNvCxnSpPr>
              <a:cxnSpLocks/>
            </p:cNvCxnSpPr>
            <p:nvPr/>
          </p:nvCxnSpPr>
          <p:spPr>
            <a:xfrm rot="21394343">
              <a:off x="2223979" y="1474031"/>
              <a:ext cx="2502787" cy="945404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8EEBC4BF-23CD-4A24-981A-87EC95A7599E}"/>
              </a:ext>
            </a:extLst>
          </p:cNvPr>
          <p:cNvGrpSpPr/>
          <p:nvPr/>
        </p:nvGrpSpPr>
        <p:grpSpPr>
          <a:xfrm>
            <a:off x="8679792" y="3379993"/>
            <a:ext cx="2529461" cy="1715097"/>
            <a:chOff x="8679792" y="3379993"/>
            <a:chExt cx="2529461" cy="1715097"/>
          </a:xfrm>
        </p:grpSpPr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3A82DCE9-0906-4B7B-92DB-AB55DA4A8060}"/>
                </a:ext>
              </a:extLst>
            </p:cNvPr>
            <p:cNvSpPr txBox="1"/>
            <p:nvPr/>
          </p:nvSpPr>
          <p:spPr>
            <a:xfrm rot="1231391">
              <a:off x="9088864" y="3379993"/>
              <a:ext cx="21203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>
                  <a:solidFill>
                    <a:schemeClr val="bg1"/>
                  </a:solidFill>
                </a:rPr>
                <a:t>Nordlige vendekreds</a:t>
              </a:r>
            </a:p>
          </p:txBody>
        </p:sp>
        <p:sp>
          <p:nvSpPr>
            <p:cNvPr id="18" name="Tekstfelt 17">
              <a:extLst>
                <a:ext uri="{FF2B5EF4-FFF2-40B4-BE49-F238E27FC236}">
                  <a16:creationId xmlns:a16="http://schemas.microsoft.com/office/drawing/2014/main" id="{446328CC-0A75-4488-812B-5554C722ABC6}"/>
                </a:ext>
              </a:extLst>
            </p:cNvPr>
            <p:cNvSpPr txBox="1"/>
            <p:nvPr/>
          </p:nvSpPr>
          <p:spPr>
            <a:xfrm rot="1231391">
              <a:off x="8679792" y="4725758"/>
              <a:ext cx="201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b="1" dirty="0">
                  <a:solidFill>
                    <a:schemeClr val="bg1"/>
                  </a:solidFill>
                </a:rPr>
                <a:t>Sydlige vendekreds</a:t>
              </a:r>
            </a:p>
          </p:txBody>
        </p:sp>
      </p:grpSp>
      <p:sp>
        <p:nvSpPr>
          <p:cNvPr id="20" name="Tekstfelt 19">
            <a:extLst>
              <a:ext uri="{FF2B5EF4-FFF2-40B4-BE49-F238E27FC236}">
                <a16:creationId xmlns:a16="http://schemas.microsoft.com/office/drawing/2014/main" id="{A5D091CA-A290-4BC9-B44B-8F4176B8C46D}"/>
              </a:ext>
            </a:extLst>
          </p:cNvPr>
          <p:cNvSpPr txBox="1"/>
          <p:nvPr/>
        </p:nvSpPr>
        <p:spPr>
          <a:xfrm rot="1231391">
            <a:off x="8275617" y="5886381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Polarcirklen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E66B54-21B0-4A63-A7CA-8C37A622CE8B}"/>
              </a:ext>
            </a:extLst>
          </p:cNvPr>
          <p:cNvCxnSpPr>
            <a:cxnSpLocks/>
          </p:cNvCxnSpPr>
          <p:nvPr/>
        </p:nvCxnSpPr>
        <p:spPr>
          <a:xfrm>
            <a:off x="7737333" y="5779928"/>
            <a:ext cx="1782994" cy="726018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felt 23">
            <a:extLst>
              <a:ext uri="{FF2B5EF4-FFF2-40B4-BE49-F238E27FC236}">
                <a16:creationId xmlns:a16="http://schemas.microsoft.com/office/drawing/2014/main" id="{676D4C8B-9DF8-4DBA-B165-5D9BDE446CA7}"/>
              </a:ext>
            </a:extLst>
          </p:cNvPr>
          <p:cNvSpPr txBox="1"/>
          <p:nvPr/>
        </p:nvSpPr>
        <p:spPr>
          <a:xfrm rot="1231391">
            <a:off x="9603129" y="2206687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Polarcirklen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9483FAB4-25ED-4977-ABED-6DCC122A1550}"/>
              </a:ext>
            </a:extLst>
          </p:cNvPr>
          <p:cNvSpPr txBox="1"/>
          <p:nvPr/>
        </p:nvSpPr>
        <p:spPr>
          <a:xfrm rot="205657">
            <a:off x="9717562" y="6473219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66 ½ ° S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7131A4B4-CC2C-4450-AB39-C80DD7215ADF}"/>
              </a:ext>
            </a:extLst>
          </p:cNvPr>
          <p:cNvSpPr txBox="1"/>
          <p:nvPr/>
        </p:nvSpPr>
        <p:spPr>
          <a:xfrm>
            <a:off x="1530617" y="3536166"/>
            <a:ext cx="4022896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da-DK" sz="1800" dirty="0">
                <a:solidFill>
                  <a:schemeClr val="tx1"/>
                </a:solidFill>
              </a:rPr>
              <a:t>Bemærk: </a:t>
            </a:r>
            <a:br>
              <a:rPr lang="da-DK" sz="1800" dirty="0">
                <a:solidFill>
                  <a:schemeClr val="tx1"/>
                </a:solidFill>
              </a:rPr>
            </a:br>
            <a:r>
              <a:rPr lang="da-DK" sz="1800" dirty="0">
                <a:solidFill>
                  <a:schemeClr val="tx1"/>
                </a:solidFill>
              </a:rPr>
              <a:t>Solen står nu i Zenit (= solhøjden er 90°)</a:t>
            </a:r>
          </a:p>
          <a:p>
            <a:pPr algn="ctr"/>
            <a:r>
              <a:rPr lang="da-DK" sz="1800" dirty="0">
                <a:solidFill>
                  <a:schemeClr val="tx1"/>
                </a:solidFill>
              </a:rPr>
              <a:t>Over den </a:t>
            </a:r>
            <a:r>
              <a:rPr lang="da-DK" sz="1800" b="1" dirty="0">
                <a:solidFill>
                  <a:schemeClr val="tx1"/>
                </a:solidFill>
              </a:rPr>
              <a:t>Sydlige Vendekreds</a:t>
            </a:r>
            <a:r>
              <a:rPr lang="da-DK" sz="1800" dirty="0">
                <a:solidFill>
                  <a:schemeClr val="tx1"/>
                </a:solidFill>
              </a:rPr>
              <a:t> (23 ½ ° S)</a:t>
            </a:r>
          </a:p>
          <a:p>
            <a:pPr algn="ctr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025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tediagram: Proces 5">
            <a:extLst>
              <a:ext uri="{FF2B5EF4-FFF2-40B4-BE49-F238E27FC236}">
                <a16:creationId xmlns:a16="http://schemas.microsoft.com/office/drawing/2014/main" id="{340BB65E-EFC7-4629-8898-A256304FBD92}"/>
              </a:ext>
            </a:extLst>
          </p:cNvPr>
          <p:cNvSpPr/>
          <p:nvPr/>
        </p:nvSpPr>
        <p:spPr>
          <a:xfrm>
            <a:off x="5405975" y="4738303"/>
            <a:ext cx="2683053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31A62785-3627-45AA-8415-C750F88A4054}"/>
              </a:ext>
            </a:extLst>
          </p:cNvPr>
          <p:cNvSpPr/>
          <p:nvPr/>
        </p:nvSpPr>
        <p:spPr>
          <a:xfrm>
            <a:off x="7800028" y="-2814730"/>
            <a:ext cx="9155844" cy="1226457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 dirty="0">
              <a:solidFill>
                <a:schemeClr val="tx1"/>
              </a:solidFill>
            </a:endParaRPr>
          </a:p>
        </p:txBody>
      </p:sp>
      <p:sp>
        <p:nvSpPr>
          <p:cNvPr id="25" name="Rutediagram: Proces 24">
            <a:extLst>
              <a:ext uri="{FF2B5EF4-FFF2-40B4-BE49-F238E27FC236}">
                <a16:creationId xmlns:a16="http://schemas.microsoft.com/office/drawing/2014/main" id="{03E546E0-9805-4AC9-BA2C-461D941C2715}"/>
              </a:ext>
            </a:extLst>
          </p:cNvPr>
          <p:cNvSpPr/>
          <p:nvPr/>
        </p:nvSpPr>
        <p:spPr>
          <a:xfrm>
            <a:off x="3262288" y="6087986"/>
            <a:ext cx="5519014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3" name="Rutediagram: Proces 2">
            <a:extLst>
              <a:ext uri="{FF2B5EF4-FFF2-40B4-BE49-F238E27FC236}">
                <a16:creationId xmlns:a16="http://schemas.microsoft.com/office/drawing/2014/main" id="{853360D2-3F6A-4EA4-923A-99164D77F257}"/>
              </a:ext>
            </a:extLst>
          </p:cNvPr>
          <p:cNvSpPr/>
          <p:nvPr/>
        </p:nvSpPr>
        <p:spPr>
          <a:xfrm>
            <a:off x="5557604" y="3957511"/>
            <a:ext cx="2683053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4" name="Rutediagram: Proces 3">
            <a:extLst>
              <a:ext uri="{FF2B5EF4-FFF2-40B4-BE49-F238E27FC236}">
                <a16:creationId xmlns:a16="http://schemas.microsoft.com/office/drawing/2014/main" id="{15645AE3-8F84-48A7-B6F3-719B11653BEF}"/>
              </a:ext>
            </a:extLst>
          </p:cNvPr>
          <p:cNvSpPr/>
          <p:nvPr/>
        </p:nvSpPr>
        <p:spPr>
          <a:xfrm>
            <a:off x="5110444" y="2758837"/>
            <a:ext cx="3045363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5" name="Rutediagram: Proces 4">
            <a:extLst>
              <a:ext uri="{FF2B5EF4-FFF2-40B4-BE49-F238E27FC236}">
                <a16:creationId xmlns:a16="http://schemas.microsoft.com/office/drawing/2014/main" id="{7B1BE808-C2EB-4F09-8DEB-80879E7E0BC5}"/>
              </a:ext>
            </a:extLst>
          </p:cNvPr>
          <p:cNvSpPr/>
          <p:nvPr/>
        </p:nvSpPr>
        <p:spPr>
          <a:xfrm>
            <a:off x="3354311" y="1820746"/>
            <a:ext cx="4721364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2371E84F-E7FF-4E52-B1CC-B62911FBE943}"/>
              </a:ext>
            </a:extLst>
          </p:cNvPr>
          <p:cNvSpPr txBox="1"/>
          <p:nvPr/>
        </p:nvSpPr>
        <p:spPr>
          <a:xfrm rot="5756001">
            <a:off x="4230859" y="3132890"/>
            <a:ext cx="346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416A000-6FB6-42D9-BD0A-158A28A69861}"/>
              </a:ext>
            </a:extLst>
          </p:cNvPr>
          <p:cNvSpPr txBox="1"/>
          <p:nvPr/>
        </p:nvSpPr>
        <p:spPr>
          <a:xfrm>
            <a:off x="3500635" y="591760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5" name="Venstre klammeparentes 34">
            <a:extLst>
              <a:ext uri="{FF2B5EF4-FFF2-40B4-BE49-F238E27FC236}">
                <a16:creationId xmlns:a16="http://schemas.microsoft.com/office/drawing/2014/main" id="{BA680128-0001-4303-BBF3-FA2D004CD8C8}"/>
              </a:ext>
            </a:extLst>
          </p:cNvPr>
          <p:cNvSpPr/>
          <p:nvPr/>
        </p:nvSpPr>
        <p:spPr>
          <a:xfrm>
            <a:off x="5393933" y="3812402"/>
            <a:ext cx="154825" cy="339633"/>
          </a:xfrm>
          <a:prstGeom prst="leftBrac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0" name="Tekstfelt 39">
            <a:extLst>
              <a:ext uri="{FF2B5EF4-FFF2-40B4-BE49-F238E27FC236}">
                <a16:creationId xmlns:a16="http://schemas.microsoft.com/office/drawing/2014/main" id="{63FC4D76-6341-4193-A603-08EB20ABA327}"/>
              </a:ext>
            </a:extLst>
          </p:cNvPr>
          <p:cNvSpPr txBox="1"/>
          <p:nvPr/>
        </p:nvSpPr>
        <p:spPr>
          <a:xfrm>
            <a:off x="4925095" y="382724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A</a:t>
            </a:r>
          </a:p>
        </p:txBody>
      </p:sp>
      <p:grpSp>
        <p:nvGrpSpPr>
          <p:cNvPr id="45" name="Gruppe 44">
            <a:extLst>
              <a:ext uri="{FF2B5EF4-FFF2-40B4-BE49-F238E27FC236}">
                <a16:creationId xmlns:a16="http://schemas.microsoft.com/office/drawing/2014/main" id="{7F23A553-D502-4558-A792-9F647051B492}"/>
              </a:ext>
            </a:extLst>
          </p:cNvPr>
          <p:cNvGrpSpPr/>
          <p:nvPr/>
        </p:nvGrpSpPr>
        <p:grpSpPr>
          <a:xfrm rot="5116625">
            <a:off x="5197226" y="3903627"/>
            <a:ext cx="691377" cy="830023"/>
            <a:chOff x="3165364" y="5483690"/>
            <a:chExt cx="691377" cy="830023"/>
          </a:xfrm>
        </p:grpSpPr>
        <p:sp>
          <p:nvSpPr>
            <p:cNvPr id="46" name="Bue 45">
              <a:extLst>
                <a:ext uri="{FF2B5EF4-FFF2-40B4-BE49-F238E27FC236}">
                  <a16:creationId xmlns:a16="http://schemas.microsoft.com/office/drawing/2014/main" id="{E34FA4C8-1350-43A5-A9C8-8C15F4E7358B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7" name="Tekstfelt 46">
              <a:extLst>
                <a:ext uri="{FF2B5EF4-FFF2-40B4-BE49-F238E27FC236}">
                  <a16:creationId xmlns:a16="http://schemas.microsoft.com/office/drawing/2014/main" id="{7C281655-AF4C-4735-B9DA-AADED08AD15B}"/>
                </a:ext>
              </a:extLst>
            </p:cNvPr>
            <p:cNvSpPr txBox="1"/>
            <p:nvPr/>
          </p:nvSpPr>
          <p:spPr>
            <a:xfrm rot="16483375">
              <a:off x="3421713" y="5564000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/>
                <a:t>90° </a:t>
              </a: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9BFD7B84-7AD5-4E35-BECB-28E0D847E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760"/>
            <a:ext cx="10515600" cy="1325563"/>
          </a:xfrm>
        </p:spPr>
        <p:txBody>
          <a:bodyPr/>
          <a:lstStyle/>
          <a:p>
            <a:r>
              <a:rPr lang="da-DK" b="1" dirty="0"/>
              <a:t>Sommersolhverv d. 21. juni </a:t>
            </a:r>
          </a:p>
        </p:txBody>
      </p:sp>
      <p:cxnSp>
        <p:nvCxnSpPr>
          <p:cNvPr id="31" name="Lige forbindelse 30">
            <a:extLst>
              <a:ext uri="{FF2B5EF4-FFF2-40B4-BE49-F238E27FC236}">
                <a16:creationId xmlns:a16="http://schemas.microsoft.com/office/drawing/2014/main" id="{51CCEA6F-9534-4F5A-997A-0C106BEBBB11}"/>
              </a:ext>
            </a:extLst>
          </p:cNvPr>
          <p:cNvCxnSpPr/>
          <p:nvPr/>
        </p:nvCxnSpPr>
        <p:spPr>
          <a:xfrm>
            <a:off x="1102235" y="3399404"/>
            <a:ext cx="4621735" cy="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Lige forbindelse 26">
            <a:extLst>
              <a:ext uri="{FF2B5EF4-FFF2-40B4-BE49-F238E27FC236}">
                <a16:creationId xmlns:a16="http://schemas.microsoft.com/office/drawing/2014/main" id="{360E5B34-D050-4303-939F-83B8A209DCE1}"/>
              </a:ext>
            </a:extLst>
          </p:cNvPr>
          <p:cNvCxnSpPr/>
          <p:nvPr/>
        </p:nvCxnSpPr>
        <p:spPr>
          <a:xfrm rot="951819">
            <a:off x="2109946" y="2181369"/>
            <a:ext cx="4621735" cy="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Lige forbindelse 36">
            <a:extLst>
              <a:ext uri="{FF2B5EF4-FFF2-40B4-BE49-F238E27FC236}">
                <a16:creationId xmlns:a16="http://schemas.microsoft.com/office/drawing/2014/main" id="{E0FF3EC0-F05B-44DA-A8B9-D19FAC0DE170}"/>
              </a:ext>
            </a:extLst>
          </p:cNvPr>
          <p:cNvCxnSpPr>
            <a:cxnSpLocks/>
          </p:cNvCxnSpPr>
          <p:nvPr/>
        </p:nvCxnSpPr>
        <p:spPr>
          <a:xfrm>
            <a:off x="3253564" y="1872758"/>
            <a:ext cx="1423576" cy="527149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19D1B542-73BA-405C-BE64-C99C10C12526}"/>
              </a:ext>
            </a:extLst>
          </p:cNvPr>
          <p:cNvGrpSpPr/>
          <p:nvPr/>
        </p:nvGrpSpPr>
        <p:grpSpPr>
          <a:xfrm>
            <a:off x="96393" y="1481228"/>
            <a:ext cx="5671228" cy="4913999"/>
            <a:chOff x="96393" y="1481228"/>
            <a:chExt cx="5671228" cy="4913999"/>
          </a:xfrm>
        </p:grpSpPr>
        <p:grpSp>
          <p:nvGrpSpPr>
            <p:cNvPr id="18" name="Gruppe 17">
              <a:extLst>
                <a:ext uri="{FF2B5EF4-FFF2-40B4-BE49-F238E27FC236}">
                  <a16:creationId xmlns:a16="http://schemas.microsoft.com/office/drawing/2014/main" id="{7F7B4076-3AD6-4A25-AB5A-8C2354A8C422}"/>
                </a:ext>
              </a:extLst>
            </p:cNvPr>
            <p:cNvGrpSpPr/>
            <p:nvPr/>
          </p:nvGrpSpPr>
          <p:grpSpPr>
            <a:xfrm rot="201431">
              <a:off x="96393" y="1740185"/>
              <a:ext cx="5671228" cy="4543447"/>
              <a:chOff x="46050" y="1730403"/>
              <a:chExt cx="5671228" cy="4543447"/>
            </a:xfrm>
          </p:grpSpPr>
          <p:grpSp>
            <p:nvGrpSpPr>
              <p:cNvPr id="16" name="Gruppe 15">
                <a:extLst>
                  <a:ext uri="{FF2B5EF4-FFF2-40B4-BE49-F238E27FC236}">
                    <a16:creationId xmlns:a16="http://schemas.microsoft.com/office/drawing/2014/main" id="{DDFD25B7-BAD4-4C65-A186-147F1CED76D6}"/>
                  </a:ext>
                </a:extLst>
              </p:cNvPr>
              <p:cNvGrpSpPr/>
              <p:nvPr/>
            </p:nvGrpSpPr>
            <p:grpSpPr>
              <a:xfrm rot="951819">
                <a:off x="46050" y="1730403"/>
                <a:ext cx="5671228" cy="4543447"/>
                <a:chOff x="123072" y="1737980"/>
                <a:chExt cx="5671228" cy="4543447"/>
              </a:xfrm>
            </p:grpSpPr>
            <p:grpSp>
              <p:nvGrpSpPr>
                <p:cNvPr id="15" name="Gruppe 14">
                  <a:extLst>
                    <a:ext uri="{FF2B5EF4-FFF2-40B4-BE49-F238E27FC236}">
                      <a16:creationId xmlns:a16="http://schemas.microsoft.com/office/drawing/2014/main" id="{BEDC2B34-8666-4C76-A078-99B367F12B00}"/>
                    </a:ext>
                  </a:extLst>
                </p:cNvPr>
                <p:cNvGrpSpPr/>
                <p:nvPr/>
              </p:nvGrpSpPr>
              <p:grpSpPr>
                <a:xfrm>
                  <a:off x="123072" y="1737980"/>
                  <a:ext cx="5517323" cy="4543447"/>
                  <a:chOff x="123072" y="1737980"/>
                  <a:chExt cx="5517323" cy="4543447"/>
                </a:xfrm>
              </p:grpSpPr>
              <p:grpSp>
                <p:nvGrpSpPr>
                  <p:cNvPr id="11" name="Gruppe 10">
                    <a:extLst>
                      <a:ext uri="{FF2B5EF4-FFF2-40B4-BE49-F238E27FC236}">
                        <a16:creationId xmlns:a16="http://schemas.microsoft.com/office/drawing/2014/main" id="{15600214-BDE7-4F37-B67F-0CEEF3702368}"/>
                      </a:ext>
                    </a:extLst>
                  </p:cNvPr>
                  <p:cNvGrpSpPr/>
                  <p:nvPr/>
                </p:nvGrpSpPr>
                <p:grpSpPr>
                  <a:xfrm>
                    <a:off x="1018660" y="1737980"/>
                    <a:ext cx="4621735" cy="4543447"/>
                    <a:chOff x="1018660" y="1737980"/>
                    <a:chExt cx="4621735" cy="4543447"/>
                  </a:xfrm>
                </p:grpSpPr>
                <p:sp>
                  <p:nvSpPr>
                    <p:cNvPr id="30" name="Ellipse 29">
                      <a:extLst>
                        <a:ext uri="{FF2B5EF4-FFF2-40B4-BE49-F238E27FC236}">
                          <a16:creationId xmlns:a16="http://schemas.microsoft.com/office/drawing/2014/main" id="{8F6F9C74-F57F-4283-8698-9229BE92D71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18660" y="1737980"/>
                      <a:ext cx="4621735" cy="4543447"/>
                    </a:xfrm>
                    <a:prstGeom prst="ellipse">
                      <a:avLst/>
                    </a:prstGeom>
                    <a:solidFill>
                      <a:schemeClr val="accent2">
                        <a:lumMod val="5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a-DK" dirty="0"/>
                    </a:p>
                  </p:txBody>
                </p:sp>
                <p:cxnSp>
                  <p:nvCxnSpPr>
                    <p:cNvPr id="7" name="Lige forbindelse 6">
                      <a:extLst>
                        <a:ext uri="{FF2B5EF4-FFF2-40B4-BE49-F238E27FC236}">
                          <a16:creationId xmlns:a16="http://schemas.microsoft.com/office/drawing/2014/main" id="{3CB359F3-123A-49C1-BEA0-55F138EA2253}"/>
                        </a:ext>
                      </a:extLst>
                    </p:cNvPr>
                    <p:cNvCxnSpPr>
                      <a:stCxn id="30" idx="2"/>
                      <a:endCxn id="30" idx="6"/>
                    </p:cNvCxnSpPr>
                    <p:nvPr/>
                  </p:nvCxnSpPr>
                  <p:spPr>
                    <a:xfrm>
                      <a:off x="1018660" y="4009704"/>
                      <a:ext cx="4621735" cy="0"/>
                    </a:xfrm>
                    <a:prstGeom prst="line">
                      <a:avLst/>
                    </a:prstGeom>
                    <a:ln w="38100">
                      <a:solidFill>
                        <a:schemeClr val="bg1">
                          <a:lumMod val="95000"/>
                        </a:schemeClr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" name="Lige forbindelse 8">
                      <a:extLst>
                        <a:ext uri="{FF2B5EF4-FFF2-40B4-BE49-F238E27FC236}">
                          <a16:creationId xmlns:a16="http://schemas.microsoft.com/office/drawing/2014/main" id="{BFDA8A72-E910-4DFD-92C6-B95E051E2DB5}"/>
                        </a:ext>
                      </a:extLst>
                    </p:cNvPr>
                    <p:cNvCxnSpPr>
                      <a:stCxn id="30" idx="0"/>
                      <a:endCxn id="30" idx="4"/>
                    </p:cNvCxnSpPr>
                    <p:nvPr/>
                  </p:nvCxnSpPr>
                  <p:spPr>
                    <a:xfrm>
                      <a:off x="3329528" y="1737980"/>
                      <a:ext cx="0" cy="4543447"/>
                    </a:xfrm>
                    <a:prstGeom prst="line">
                      <a:avLst/>
                    </a:prstGeom>
                    <a:ln w="12700">
                      <a:solidFill>
                        <a:schemeClr val="bg1">
                          <a:lumMod val="95000"/>
                        </a:schemeClr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2" name="Lige forbindelse 31">
                    <a:extLst>
                      <a:ext uri="{FF2B5EF4-FFF2-40B4-BE49-F238E27FC236}">
                        <a16:creationId xmlns:a16="http://schemas.microsoft.com/office/drawing/2014/main" id="{A3F14BD4-A0E5-463C-A073-B82393FC6593}"/>
                      </a:ext>
                    </a:extLst>
                  </p:cNvPr>
                  <p:cNvCxnSpPr/>
                  <p:nvPr/>
                </p:nvCxnSpPr>
                <p:spPr>
                  <a:xfrm>
                    <a:off x="1008009" y="4717201"/>
                    <a:ext cx="4621735" cy="0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95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" name="Tekstfelt 11">
                    <a:extLst>
                      <a:ext uri="{FF2B5EF4-FFF2-40B4-BE49-F238E27FC236}">
                        <a16:creationId xmlns:a16="http://schemas.microsoft.com/office/drawing/2014/main" id="{9D5938EE-F25C-4BEF-8072-61DB7795BE77}"/>
                      </a:ext>
                    </a:extLst>
                  </p:cNvPr>
                  <p:cNvSpPr txBox="1"/>
                  <p:nvPr/>
                </p:nvSpPr>
                <p:spPr>
                  <a:xfrm>
                    <a:off x="621076" y="3839934"/>
                    <a:ext cx="38023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a-DK" dirty="0"/>
                      <a:t>0°</a:t>
                    </a:r>
                  </a:p>
                </p:txBody>
              </p:sp>
              <p:sp>
                <p:nvSpPr>
                  <p:cNvPr id="13" name="Tekstfelt 12">
                    <a:extLst>
                      <a:ext uri="{FF2B5EF4-FFF2-40B4-BE49-F238E27FC236}">
                        <a16:creationId xmlns:a16="http://schemas.microsoft.com/office/drawing/2014/main" id="{C86903B4-D1D6-49C6-92D9-5B8520A0BA1E}"/>
                      </a:ext>
                    </a:extLst>
                  </p:cNvPr>
                  <p:cNvSpPr txBox="1"/>
                  <p:nvPr/>
                </p:nvSpPr>
                <p:spPr>
                  <a:xfrm>
                    <a:off x="206375" y="3135730"/>
                    <a:ext cx="96051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a-DK" dirty="0"/>
                      <a:t>23 ½ ° N</a:t>
                    </a:r>
                  </a:p>
                </p:txBody>
              </p:sp>
              <p:sp>
                <p:nvSpPr>
                  <p:cNvPr id="14" name="Tekstfelt 13">
                    <a:extLst>
                      <a:ext uri="{FF2B5EF4-FFF2-40B4-BE49-F238E27FC236}">
                        <a16:creationId xmlns:a16="http://schemas.microsoft.com/office/drawing/2014/main" id="{DA2B65FB-677E-4405-A17A-B84E075B8724}"/>
                      </a:ext>
                    </a:extLst>
                  </p:cNvPr>
                  <p:cNvSpPr txBox="1"/>
                  <p:nvPr/>
                </p:nvSpPr>
                <p:spPr>
                  <a:xfrm>
                    <a:off x="123072" y="4488016"/>
                    <a:ext cx="91723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a-DK" dirty="0"/>
                      <a:t>23 ½ ° S</a:t>
                    </a:r>
                  </a:p>
                </p:txBody>
              </p:sp>
            </p:grpSp>
            <p:cxnSp>
              <p:nvCxnSpPr>
                <p:cNvPr id="41" name="Lige forbindelse 40">
                  <a:extLst>
                    <a:ext uri="{FF2B5EF4-FFF2-40B4-BE49-F238E27FC236}">
                      <a16:creationId xmlns:a16="http://schemas.microsoft.com/office/drawing/2014/main" id="{01695143-AC99-4602-B620-55DBBDF5C7B2}"/>
                    </a:ext>
                  </a:extLst>
                </p:cNvPr>
                <p:cNvCxnSpPr/>
                <p:nvPr/>
              </p:nvCxnSpPr>
              <p:spPr>
                <a:xfrm>
                  <a:off x="1172565" y="3301219"/>
                  <a:ext cx="4621735" cy="0"/>
                </a:xfrm>
                <a:prstGeom prst="line">
                  <a:avLst/>
                </a:prstGeom>
                <a:ln w="12700">
                  <a:solidFill>
                    <a:schemeClr val="bg1">
                      <a:lumMod val="9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kstfelt 7">
                <a:extLst>
                  <a:ext uri="{FF2B5EF4-FFF2-40B4-BE49-F238E27FC236}">
                    <a16:creationId xmlns:a16="http://schemas.microsoft.com/office/drawing/2014/main" id="{A6F5CC4B-DCD5-482A-B9B9-54357EE6AB63}"/>
                  </a:ext>
                </a:extLst>
              </p:cNvPr>
              <p:cNvSpPr txBox="1"/>
              <p:nvPr/>
            </p:nvSpPr>
            <p:spPr>
              <a:xfrm rot="1029960">
                <a:off x="2378160" y="3118798"/>
                <a:ext cx="21543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b="1" dirty="0">
                    <a:solidFill>
                      <a:schemeClr val="bg1"/>
                    </a:solidFill>
                  </a:rPr>
                  <a:t>Nordlige vendekreds</a:t>
                </a:r>
              </a:p>
            </p:txBody>
          </p:sp>
          <p:sp>
            <p:nvSpPr>
              <p:cNvPr id="17" name="Tekstfelt 16">
                <a:extLst>
                  <a:ext uri="{FF2B5EF4-FFF2-40B4-BE49-F238E27FC236}">
                    <a16:creationId xmlns:a16="http://schemas.microsoft.com/office/drawing/2014/main" id="{FD13C700-D59D-49DD-AA93-749152D4174D}"/>
                  </a:ext>
                </a:extLst>
              </p:cNvPr>
              <p:cNvSpPr txBox="1"/>
              <p:nvPr/>
            </p:nvSpPr>
            <p:spPr>
              <a:xfrm rot="1029960">
                <a:off x="1985145" y="4767018"/>
                <a:ext cx="19769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>
                    <a:solidFill>
                      <a:schemeClr val="bg1"/>
                    </a:solidFill>
                  </a:rPr>
                  <a:t>Sydlige vendekreds</a:t>
                </a:r>
              </a:p>
            </p:txBody>
          </p:sp>
        </p:grpSp>
        <p:grpSp>
          <p:nvGrpSpPr>
            <p:cNvPr id="23" name="Gruppe 22">
              <a:extLst>
                <a:ext uri="{FF2B5EF4-FFF2-40B4-BE49-F238E27FC236}">
                  <a16:creationId xmlns:a16="http://schemas.microsoft.com/office/drawing/2014/main" id="{F7F6B4EE-1DED-4BE7-BC3F-7FBF88C51B4D}"/>
                </a:ext>
              </a:extLst>
            </p:cNvPr>
            <p:cNvGrpSpPr/>
            <p:nvPr/>
          </p:nvGrpSpPr>
          <p:grpSpPr>
            <a:xfrm>
              <a:off x="735208" y="1481228"/>
              <a:ext cx="3828219" cy="4913999"/>
              <a:chOff x="735208" y="1481228"/>
              <a:chExt cx="3828219" cy="4913999"/>
            </a:xfrm>
          </p:grpSpPr>
          <p:sp>
            <p:nvSpPr>
              <p:cNvPr id="26" name="Tekstfelt 25">
                <a:extLst>
                  <a:ext uri="{FF2B5EF4-FFF2-40B4-BE49-F238E27FC236}">
                    <a16:creationId xmlns:a16="http://schemas.microsoft.com/office/drawing/2014/main" id="{E9BCC23B-CA57-4BB3-97BC-8F055A609CDA}"/>
                  </a:ext>
                </a:extLst>
              </p:cNvPr>
              <p:cNvSpPr txBox="1"/>
              <p:nvPr/>
            </p:nvSpPr>
            <p:spPr>
              <a:xfrm>
                <a:off x="2554483" y="1481228"/>
                <a:ext cx="9605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66 ½ ° N</a:t>
                </a:r>
              </a:p>
            </p:txBody>
          </p:sp>
          <p:sp>
            <p:nvSpPr>
              <p:cNvPr id="38" name="Tekstfelt 37">
                <a:extLst>
                  <a:ext uri="{FF2B5EF4-FFF2-40B4-BE49-F238E27FC236}">
                    <a16:creationId xmlns:a16="http://schemas.microsoft.com/office/drawing/2014/main" id="{A863E09A-8300-4338-8224-1073D0A31F98}"/>
                  </a:ext>
                </a:extLst>
              </p:cNvPr>
              <p:cNvSpPr txBox="1"/>
              <p:nvPr/>
            </p:nvSpPr>
            <p:spPr>
              <a:xfrm>
                <a:off x="735208" y="5658063"/>
                <a:ext cx="9172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66 ½ ° S</a:t>
                </a:r>
              </a:p>
            </p:txBody>
          </p:sp>
          <p:cxnSp>
            <p:nvCxnSpPr>
              <p:cNvPr id="39" name="Lige forbindelse 38">
                <a:extLst>
                  <a:ext uri="{FF2B5EF4-FFF2-40B4-BE49-F238E27FC236}">
                    <a16:creationId xmlns:a16="http://schemas.microsoft.com/office/drawing/2014/main" id="{C68EB940-3E3F-4213-AFC3-2B9E144519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38712" y="5868078"/>
                <a:ext cx="1423576" cy="527149"/>
              </a:xfrm>
              <a:prstGeom prst="line">
                <a:avLst/>
              </a:prstGeom>
              <a:ln w="12700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kstfelt 20">
                <a:extLst>
                  <a:ext uri="{FF2B5EF4-FFF2-40B4-BE49-F238E27FC236}">
                    <a16:creationId xmlns:a16="http://schemas.microsoft.com/office/drawing/2014/main" id="{EEBEAB95-A89D-47A1-B454-C56BF7533D46}"/>
                  </a:ext>
                </a:extLst>
              </p:cNvPr>
              <p:cNvSpPr txBox="1"/>
              <p:nvPr/>
            </p:nvSpPr>
            <p:spPr>
              <a:xfrm rot="1231391">
                <a:off x="1974936" y="5745469"/>
                <a:ext cx="12859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>
                    <a:solidFill>
                      <a:schemeClr val="bg1"/>
                    </a:solidFill>
                  </a:rPr>
                  <a:t>Polarcirklen</a:t>
                </a:r>
              </a:p>
            </p:txBody>
          </p:sp>
          <p:sp>
            <p:nvSpPr>
              <p:cNvPr id="22" name="Tekstfelt 21">
                <a:extLst>
                  <a:ext uri="{FF2B5EF4-FFF2-40B4-BE49-F238E27FC236}">
                    <a16:creationId xmlns:a16="http://schemas.microsoft.com/office/drawing/2014/main" id="{9E58788C-5973-47F0-83CB-649F62FCE28C}"/>
                  </a:ext>
                </a:extLst>
              </p:cNvPr>
              <p:cNvSpPr txBox="1"/>
              <p:nvPr/>
            </p:nvSpPr>
            <p:spPr>
              <a:xfrm rot="1231391">
                <a:off x="3277498" y="2090059"/>
                <a:ext cx="12859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>
                    <a:solidFill>
                      <a:schemeClr val="bg1"/>
                    </a:solidFill>
                  </a:rPr>
                  <a:t>Polarcirklen</a:t>
                </a:r>
              </a:p>
            </p:txBody>
          </p:sp>
        </p:grpSp>
      </p:grpSp>
      <p:cxnSp>
        <p:nvCxnSpPr>
          <p:cNvPr id="49" name="Lige forbindelse 48">
            <a:extLst>
              <a:ext uri="{FF2B5EF4-FFF2-40B4-BE49-F238E27FC236}">
                <a16:creationId xmlns:a16="http://schemas.microsoft.com/office/drawing/2014/main" id="{53D7E60A-3C7C-450A-86F0-72F50A588C96}"/>
              </a:ext>
            </a:extLst>
          </p:cNvPr>
          <p:cNvCxnSpPr>
            <a:cxnSpLocks/>
          </p:cNvCxnSpPr>
          <p:nvPr/>
        </p:nvCxnSpPr>
        <p:spPr>
          <a:xfrm>
            <a:off x="3309257" y="1869319"/>
            <a:ext cx="1423576" cy="527149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kstfelt 43">
            <a:extLst>
              <a:ext uri="{FF2B5EF4-FFF2-40B4-BE49-F238E27FC236}">
                <a16:creationId xmlns:a16="http://schemas.microsoft.com/office/drawing/2014/main" id="{25C02CCE-2DC7-49B0-A5D3-3F6BA968A559}"/>
              </a:ext>
            </a:extLst>
          </p:cNvPr>
          <p:cNvSpPr txBox="1"/>
          <p:nvPr/>
        </p:nvSpPr>
        <p:spPr>
          <a:xfrm>
            <a:off x="8007484" y="3290358"/>
            <a:ext cx="3674917" cy="12311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sz="2000" b="1" dirty="0">
                <a:solidFill>
                  <a:schemeClr val="tx1"/>
                </a:solidFill>
              </a:rPr>
              <a:t>BEREGN SOLHØJDEN ÆKVATOR ?</a:t>
            </a:r>
            <a:br>
              <a:rPr lang="da-DK" sz="2000" b="1" dirty="0">
                <a:solidFill>
                  <a:schemeClr val="tx1"/>
                </a:solidFill>
              </a:rPr>
            </a:br>
            <a:r>
              <a:rPr lang="da-DK" sz="1800" dirty="0">
                <a:solidFill>
                  <a:schemeClr val="tx1"/>
                </a:solidFill>
              </a:rPr>
              <a:t>Du ved solen står i zenit over den </a:t>
            </a:r>
            <a:br>
              <a:rPr lang="da-DK" sz="1800" dirty="0">
                <a:solidFill>
                  <a:schemeClr val="tx1"/>
                </a:solidFill>
              </a:rPr>
            </a:br>
            <a:r>
              <a:rPr lang="da-DK" sz="1800" dirty="0">
                <a:solidFill>
                  <a:schemeClr val="tx1"/>
                </a:solidFill>
              </a:rPr>
              <a:t>Nordlige Vendekreds på </a:t>
            </a:r>
            <a:r>
              <a:rPr lang="da-DK" dirty="0"/>
              <a:t>23 ½ °N</a:t>
            </a:r>
            <a:endParaRPr lang="da-DK" sz="1800" dirty="0">
              <a:solidFill>
                <a:schemeClr val="tx1"/>
              </a:solidFill>
            </a:endParaRPr>
          </a:p>
          <a:p>
            <a:endParaRPr lang="da-DK" dirty="0"/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4CE00707-0FA4-4FA1-8DF2-9FE71032C45D}"/>
              </a:ext>
            </a:extLst>
          </p:cNvPr>
          <p:cNvSpPr txBox="1"/>
          <p:nvPr/>
        </p:nvSpPr>
        <p:spPr>
          <a:xfrm>
            <a:off x="5796222" y="5229589"/>
            <a:ext cx="5907002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sz="1800" dirty="0">
                <a:solidFill>
                  <a:schemeClr val="tx1"/>
                </a:solidFill>
              </a:rPr>
              <a:t>Solhøjden over ækvator beregnes således:</a:t>
            </a:r>
            <a:br>
              <a:rPr lang="da-DK" sz="1800" dirty="0">
                <a:solidFill>
                  <a:schemeClr val="tx1"/>
                </a:solidFill>
              </a:rPr>
            </a:br>
            <a:r>
              <a:rPr lang="da-DK" sz="1800" dirty="0">
                <a:solidFill>
                  <a:schemeClr val="tx1"/>
                </a:solidFill>
              </a:rPr>
              <a:t>Afstanden fra den Nordlige Vendekreds til Ækvator </a:t>
            </a:r>
            <a:r>
              <a:rPr lang="da-DK" dirty="0"/>
              <a:t>er 23 ½ °. </a:t>
            </a:r>
            <a:br>
              <a:rPr lang="da-DK" dirty="0"/>
            </a:br>
            <a:r>
              <a:rPr lang="da-DK" dirty="0"/>
              <a:t>Solhøjden over ækvator må derfor være 23 1/2 °  mindre</a:t>
            </a:r>
            <a:br>
              <a:rPr lang="da-DK" dirty="0"/>
            </a:br>
            <a:r>
              <a:rPr lang="da-DK" dirty="0"/>
              <a:t>Altså : 90 minus 23 ½ ° = </a:t>
            </a:r>
            <a:r>
              <a:rPr lang="da-DK" b="1" dirty="0"/>
              <a:t>66 ½  °</a:t>
            </a:r>
            <a:endParaRPr lang="da-DK" sz="1800" b="1" dirty="0">
              <a:solidFill>
                <a:schemeClr val="tx1"/>
              </a:solidFill>
            </a:endParaRPr>
          </a:p>
          <a:p>
            <a:endParaRPr lang="da-DK" dirty="0"/>
          </a:p>
        </p:txBody>
      </p:sp>
      <p:grpSp>
        <p:nvGrpSpPr>
          <p:cNvPr id="48" name="Gruppe 47">
            <a:extLst>
              <a:ext uri="{FF2B5EF4-FFF2-40B4-BE49-F238E27FC236}">
                <a16:creationId xmlns:a16="http://schemas.microsoft.com/office/drawing/2014/main" id="{7C376D81-BD5F-49E7-A808-0D3ABEE5129A}"/>
              </a:ext>
            </a:extLst>
          </p:cNvPr>
          <p:cNvGrpSpPr/>
          <p:nvPr/>
        </p:nvGrpSpPr>
        <p:grpSpPr>
          <a:xfrm rot="5738157">
            <a:off x="5021006" y="4592577"/>
            <a:ext cx="721381" cy="846856"/>
            <a:chOff x="3165364" y="5466857"/>
            <a:chExt cx="721381" cy="846856"/>
          </a:xfrm>
        </p:grpSpPr>
        <p:sp>
          <p:nvSpPr>
            <p:cNvPr id="50" name="Bue 49">
              <a:extLst>
                <a:ext uri="{FF2B5EF4-FFF2-40B4-BE49-F238E27FC236}">
                  <a16:creationId xmlns:a16="http://schemas.microsoft.com/office/drawing/2014/main" id="{CBD90A70-532E-48CA-A1A5-6D3478E23433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 sz="3200" b="1"/>
            </a:p>
          </p:txBody>
        </p:sp>
        <p:sp>
          <p:nvSpPr>
            <p:cNvPr id="52" name="Tekstfelt 51">
              <a:extLst>
                <a:ext uri="{FF2B5EF4-FFF2-40B4-BE49-F238E27FC236}">
                  <a16:creationId xmlns:a16="http://schemas.microsoft.com/office/drawing/2014/main" id="{5D1F41E1-3778-47BB-AEC1-C0CEC5284482}"/>
                </a:ext>
              </a:extLst>
            </p:cNvPr>
            <p:cNvSpPr txBox="1"/>
            <p:nvPr/>
          </p:nvSpPr>
          <p:spPr>
            <a:xfrm rot="16483375">
              <a:off x="3404882" y="5487055"/>
              <a:ext cx="5020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400" b="1" dirty="0"/>
                <a:t>?°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311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tediagram: Proces 5">
            <a:extLst>
              <a:ext uri="{FF2B5EF4-FFF2-40B4-BE49-F238E27FC236}">
                <a16:creationId xmlns:a16="http://schemas.microsoft.com/office/drawing/2014/main" id="{340BB65E-EFC7-4629-8898-A256304FBD92}"/>
              </a:ext>
            </a:extLst>
          </p:cNvPr>
          <p:cNvSpPr/>
          <p:nvPr/>
        </p:nvSpPr>
        <p:spPr>
          <a:xfrm>
            <a:off x="5405975" y="4738303"/>
            <a:ext cx="2683053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31A62785-3627-45AA-8415-C750F88A4054}"/>
              </a:ext>
            </a:extLst>
          </p:cNvPr>
          <p:cNvSpPr/>
          <p:nvPr/>
        </p:nvSpPr>
        <p:spPr>
          <a:xfrm>
            <a:off x="7800028" y="-2814730"/>
            <a:ext cx="9155844" cy="1226457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 dirty="0">
              <a:solidFill>
                <a:schemeClr val="tx1"/>
              </a:solidFill>
            </a:endParaRPr>
          </a:p>
        </p:txBody>
      </p:sp>
      <p:sp>
        <p:nvSpPr>
          <p:cNvPr id="25" name="Rutediagram: Proces 24">
            <a:extLst>
              <a:ext uri="{FF2B5EF4-FFF2-40B4-BE49-F238E27FC236}">
                <a16:creationId xmlns:a16="http://schemas.microsoft.com/office/drawing/2014/main" id="{03E546E0-9805-4AC9-BA2C-461D941C2715}"/>
              </a:ext>
            </a:extLst>
          </p:cNvPr>
          <p:cNvSpPr/>
          <p:nvPr/>
        </p:nvSpPr>
        <p:spPr>
          <a:xfrm>
            <a:off x="3262288" y="6087986"/>
            <a:ext cx="5519014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3" name="Rutediagram: Proces 2">
            <a:extLst>
              <a:ext uri="{FF2B5EF4-FFF2-40B4-BE49-F238E27FC236}">
                <a16:creationId xmlns:a16="http://schemas.microsoft.com/office/drawing/2014/main" id="{853360D2-3F6A-4EA4-923A-99164D77F257}"/>
              </a:ext>
            </a:extLst>
          </p:cNvPr>
          <p:cNvSpPr/>
          <p:nvPr/>
        </p:nvSpPr>
        <p:spPr>
          <a:xfrm>
            <a:off x="5557604" y="3957511"/>
            <a:ext cx="2683053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4" name="Rutediagram: Proces 3">
            <a:extLst>
              <a:ext uri="{FF2B5EF4-FFF2-40B4-BE49-F238E27FC236}">
                <a16:creationId xmlns:a16="http://schemas.microsoft.com/office/drawing/2014/main" id="{15645AE3-8F84-48A7-B6F3-719B11653BEF}"/>
              </a:ext>
            </a:extLst>
          </p:cNvPr>
          <p:cNvSpPr/>
          <p:nvPr/>
        </p:nvSpPr>
        <p:spPr>
          <a:xfrm>
            <a:off x="5110444" y="2758837"/>
            <a:ext cx="3045363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5" name="Rutediagram: Proces 4">
            <a:extLst>
              <a:ext uri="{FF2B5EF4-FFF2-40B4-BE49-F238E27FC236}">
                <a16:creationId xmlns:a16="http://schemas.microsoft.com/office/drawing/2014/main" id="{7B1BE808-C2EB-4F09-8DEB-80879E7E0BC5}"/>
              </a:ext>
            </a:extLst>
          </p:cNvPr>
          <p:cNvSpPr/>
          <p:nvPr/>
        </p:nvSpPr>
        <p:spPr>
          <a:xfrm>
            <a:off x="3354311" y="1820746"/>
            <a:ext cx="4721364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2371E84F-E7FF-4E52-B1CC-B62911FBE943}"/>
              </a:ext>
            </a:extLst>
          </p:cNvPr>
          <p:cNvSpPr txBox="1"/>
          <p:nvPr/>
        </p:nvSpPr>
        <p:spPr>
          <a:xfrm rot="5756001">
            <a:off x="4230859" y="3132890"/>
            <a:ext cx="346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416A000-6FB6-42D9-BD0A-158A28A69861}"/>
              </a:ext>
            </a:extLst>
          </p:cNvPr>
          <p:cNvSpPr txBox="1"/>
          <p:nvPr/>
        </p:nvSpPr>
        <p:spPr>
          <a:xfrm>
            <a:off x="3500635" y="591760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5" name="Venstre klammeparentes 34">
            <a:extLst>
              <a:ext uri="{FF2B5EF4-FFF2-40B4-BE49-F238E27FC236}">
                <a16:creationId xmlns:a16="http://schemas.microsoft.com/office/drawing/2014/main" id="{BA680128-0001-4303-BBF3-FA2D004CD8C8}"/>
              </a:ext>
            </a:extLst>
          </p:cNvPr>
          <p:cNvSpPr/>
          <p:nvPr/>
        </p:nvSpPr>
        <p:spPr>
          <a:xfrm>
            <a:off x="5393933" y="3812402"/>
            <a:ext cx="154825" cy="339633"/>
          </a:xfrm>
          <a:prstGeom prst="leftBrac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0" name="Tekstfelt 39">
            <a:extLst>
              <a:ext uri="{FF2B5EF4-FFF2-40B4-BE49-F238E27FC236}">
                <a16:creationId xmlns:a16="http://schemas.microsoft.com/office/drawing/2014/main" id="{63FC4D76-6341-4193-A603-08EB20ABA327}"/>
              </a:ext>
            </a:extLst>
          </p:cNvPr>
          <p:cNvSpPr txBox="1"/>
          <p:nvPr/>
        </p:nvSpPr>
        <p:spPr>
          <a:xfrm>
            <a:off x="4925095" y="382724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A</a:t>
            </a:r>
          </a:p>
        </p:txBody>
      </p:sp>
      <p:grpSp>
        <p:nvGrpSpPr>
          <p:cNvPr id="45" name="Gruppe 44">
            <a:extLst>
              <a:ext uri="{FF2B5EF4-FFF2-40B4-BE49-F238E27FC236}">
                <a16:creationId xmlns:a16="http://schemas.microsoft.com/office/drawing/2014/main" id="{7F23A553-D502-4558-A792-9F647051B492}"/>
              </a:ext>
            </a:extLst>
          </p:cNvPr>
          <p:cNvGrpSpPr/>
          <p:nvPr/>
        </p:nvGrpSpPr>
        <p:grpSpPr>
          <a:xfrm rot="5116625">
            <a:off x="5197226" y="3903627"/>
            <a:ext cx="691377" cy="830023"/>
            <a:chOff x="3165364" y="5483690"/>
            <a:chExt cx="691377" cy="830023"/>
          </a:xfrm>
        </p:grpSpPr>
        <p:sp>
          <p:nvSpPr>
            <p:cNvPr id="46" name="Bue 45">
              <a:extLst>
                <a:ext uri="{FF2B5EF4-FFF2-40B4-BE49-F238E27FC236}">
                  <a16:creationId xmlns:a16="http://schemas.microsoft.com/office/drawing/2014/main" id="{E34FA4C8-1350-43A5-A9C8-8C15F4E7358B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7" name="Tekstfelt 46">
              <a:extLst>
                <a:ext uri="{FF2B5EF4-FFF2-40B4-BE49-F238E27FC236}">
                  <a16:creationId xmlns:a16="http://schemas.microsoft.com/office/drawing/2014/main" id="{7C281655-AF4C-4735-B9DA-AADED08AD15B}"/>
                </a:ext>
              </a:extLst>
            </p:cNvPr>
            <p:cNvSpPr txBox="1"/>
            <p:nvPr/>
          </p:nvSpPr>
          <p:spPr>
            <a:xfrm rot="16483375">
              <a:off x="3421713" y="5564000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/>
                <a:t>90° </a:t>
              </a: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9BFD7B84-7AD5-4E35-BECB-28E0D847E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760"/>
            <a:ext cx="10515600" cy="1325563"/>
          </a:xfrm>
        </p:spPr>
        <p:txBody>
          <a:bodyPr/>
          <a:lstStyle/>
          <a:p>
            <a:r>
              <a:rPr lang="da-DK" b="1" dirty="0"/>
              <a:t>Sommersolhverv d. 21. juni </a:t>
            </a:r>
          </a:p>
        </p:txBody>
      </p:sp>
      <p:cxnSp>
        <p:nvCxnSpPr>
          <p:cNvPr id="31" name="Lige forbindelse 30">
            <a:extLst>
              <a:ext uri="{FF2B5EF4-FFF2-40B4-BE49-F238E27FC236}">
                <a16:creationId xmlns:a16="http://schemas.microsoft.com/office/drawing/2014/main" id="{51CCEA6F-9534-4F5A-997A-0C106BEBBB11}"/>
              </a:ext>
            </a:extLst>
          </p:cNvPr>
          <p:cNvCxnSpPr/>
          <p:nvPr/>
        </p:nvCxnSpPr>
        <p:spPr>
          <a:xfrm>
            <a:off x="1102235" y="3399404"/>
            <a:ext cx="4621735" cy="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Lige forbindelse 26">
            <a:extLst>
              <a:ext uri="{FF2B5EF4-FFF2-40B4-BE49-F238E27FC236}">
                <a16:creationId xmlns:a16="http://schemas.microsoft.com/office/drawing/2014/main" id="{360E5B34-D050-4303-939F-83B8A209DCE1}"/>
              </a:ext>
            </a:extLst>
          </p:cNvPr>
          <p:cNvCxnSpPr/>
          <p:nvPr/>
        </p:nvCxnSpPr>
        <p:spPr>
          <a:xfrm rot="951819">
            <a:off x="2109946" y="2181369"/>
            <a:ext cx="4621735" cy="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Lige forbindelse 36">
            <a:extLst>
              <a:ext uri="{FF2B5EF4-FFF2-40B4-BE49-F238E27FC236}">
                <a16:creationId xmlns:a16="http://schemas.microsoft.com/office/drawing/2014/main" id="{E0FF3EC0-F05B-44DA-A8B9-D19FAC0DE170}"/>
              </a:ext>
            </a:extLst>
          </p:cNvPr>
          <p:cNvCxnSpPr>
            <a:cxnSpLocks/>
          </p:cNvCxnSpPr>
          <p:nvPr/>
        </p:nvCxnSpPr>
        <p:spPr>
          <a:xfrm>
            <a:off x="3253564" y="1872758"/>
            <a:ext cx="1423576" cy="527149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19D1B542-73BA-405C-BE64-C99C10C12526}"/>
              </a:ext>
            </a:extLst>
          </p:cNvPr>
          <p:cNvGrpSpPr/>
          <p:nvPr/>
        </p:nvGrpSpPr>
        <p:grpSpPr>
          <a:xfrm>
            <a:off x="96393" y="1481228"/>
            <a:ext cx="5671228" cy="4913999"/>
            <a:chOff x="96393" y="1481228"/>
            <a:chExt cx="5671228" cy="4913999"/>
          </a:xfrm>
        </p:grpSpPr>
        <p:grpSp>
          <p:nvGrpSpPr>
            <p:cNvPr id="18" name="Gruppe 17">
              <a:extLst>
                <a:ext uri="{FF2B5EF4-FFF2-40B4-BE49-F238E27FC236}">
                  <a16:creationId xmlns:a16="http://schemas.microsoft.com/office/drawing/2014/main" id="{7F7B4076-3AD6-4A25-AB5A-8C2354A8C422}"/>
                </a:ext>
              </a:extLst>
            </p:cNvPr>
            <p:cNvGrpSpPr/>
            <p:nvPr/>
          </p:nvGrpSpPr>
          <p:grpSpPr>
            <a:xfrm rot="201431">
              <a:off x="96393" y="1740185"/>
              <a:ext cx="5671228" cy="4543447"/>
              <a:chOff x="46050" y="1730403"/>
              <a:chExt cx="5671228" cy="4543447"/>
            </a:xfrm>
          </p:grpSpPr>
          <p:grpSp>
            <p:nvGrpSpPr>
              <p:cNvPr id="16" name="Gruppe 15">
                <a:extLst>
                  <a:ext uri="{FF2B5EF4-FFF2-40B4-BE49-F238E27FC236}">
                    <a16:creationId xmlns:a16="http://schemas.microsoft.com/office/drawing/2014/main" id="{DDFD25B7-BAD4-4C65-A186-147F1CED76D6}"/>
                  </a:ext>
                </a:extLst>
              </p:cNvPr>
              <p:cNvGrpSpPr/>
              <p:nvPr/>
            </p:nvGrpSpPr>
            <p:grpSpPr>
              <a:xfrm rot="951819">
                <a:off x="46050" y="1730403"/>
                <a:ext cx="5671228" cy="4543447"/>
                <a:chOff x="123072" y="1737980"/>
                <a:chExt cx="5671228" cy="4543447"/>
              </a:xfrm>
            </p:grpSpPr>
            <p:grpSp>
              <p:nvGrpSpPr>
                <p:cNvPr id="15" name="Gruppe 14">
                  <a:extLst>
                    <a:ext uri="{FF2B5EF4-FFF2-40B4-BE49-F238E27FC236}">
                      <a16:creationId xmlns:a16="http://schemas.microsoft.com/office/drawing/2014/main" id="{BEDC2B34-8666-4C76-A078-99B367F12B00}"/>
                    </a:ext>
                  </a:extLst>
                </p:cNvPr>
                <p:cNvGrpSpPr/>
                <p:nvPr/>
              </p:nvGrpSpPr>
              <p:grpSpPr>
                <a:xfrm>
                  <a:off x="123072" y="1737980"/>
                  <a:ext cx="5517323" cy="4543447"/>
                  <a:chOff x="123072" y="1737980"/>
                  <a:chExt cx="5517323" cy="4543447"/>
                </a:xfrm>
              </p:grpSpPr>
              <p:grpSp>
                <p:nvGrpSpPr>
                  <p:cNvPr id="11" name="Gruppe 10">
                    <a:extLst>
                      <a:ext uri="{FF2B5EF4-FFF2-40B4-BE49-F238E27FC236}">
                        <a16:creationId xmlns:a16="http://schemas.microsoft.com/office/drawing/2014/main" id="{15600214-BDE7-4F37-B67F-0CEEF3702368}"/>
                      </a:ext>
                    </a:extLst>
                  </p:cNvPr>
                  <p:cNvGrpSpPr/>
                  <p:nvPr/>
                </p:nvGrpSpPr>
                <p:grpSpPr>
                  <a:xfrm>
                    <a:off x="1018660" y="1737980"/>
                    <a:ext cx="4621735" cy="4543447"/>
                    <a:chOff x="1018660" y="1737980"/>
                    <a:chExt cx="4621735" cy="4543447"/>
                  </a:xfrm>
                </p:grpSpPr>
                <p:sp>
                  <p:nvSpPr>
                    <p:cNvPr id="30" name="Ellipse 29">
                      <a:extLst>
                        <a:ext uri="{FF2B5EF4-FFF2-40B4-BE49-F238E27FC236}">
                          <a16:creationId xmlns:a16="http://schemas.microsoft.com/office/drawing/2014/main" id="{8F6F9C74-F57F-4283-8698-9229BE92D71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18660" y="1737980"/>
                      <a:ext cx="4621735" cy="4543447"/>
                    </a:xfrm>
                    <a:prstGeom prst="ellipse">
                      <a:avLst/>
                    </a:prstGeom>
                    <a:solidFill>
                      <a:schemeClr val="accent2">
                        <a:lumMod val="5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a-DK" dirty="0"/>
                    </a:p>
                  </p:txBody>
                </p:sp>
                <p:cxnSp>
                  <p:nvCxnSpPr>
                    <p:cNvPr id="7" name="Lige forbindelse 6">
                      <a:extLst>
                        <a:ext uri="{FF2B5EF4-FFF2-40B4-BE49-F238E27FC236}">
                          <a16:creationId xmlns:a16="http://schemas.microsoft.com/office/drawing/2014/main" id="{3CB359F3-123A-49C1-BEA0-55F138EA2253}"/>
                        </a:ext>
                      </a:extLst>
                    </p:cNvPr>
                    <p:cNvCxnSpPr>
                      <a:stCxn id="30" idx="2"/>
                      <a:endCxn id="30" idx="6"/>
                    </p:cNvCxnSpPr>
                    <p:nvPr/>
                  </p:nvCxnSpPr>
                  <p:spPr>
                    <a:xfrm>
                      <a:off x="1018660" y="4009704"/>
                      <a:ext cx="4621735" cy="0"/>
                    </a:xfrm>
                    <a:prstGeom prst="line">
                      <a:avLst/>
                    </a:prstGeom>
                    <a:ln w="38100">
                      <a:solidFill>
                        <a:schemeClr val="bg1">
                          <a:lumMod val="95000"/>
                        </a:schemeClr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" name="Lige forbindelse 8">
                      <a:extLst>
                        <a:ext uri="{FF2B5EF4-FFF2-40B4-BE49-F238E27FC236}">
                          <a16:creationId xmlns:a16="http://schemas.microsoft.com/office/drawing/2014/main" id="{BFDA8A72-E910-4DFD-92C6-B95E051E2DB5}"/>
                        </a:ext>
                      </a:extLst>
                    </p:cNvPr>
                    <p:cNvCxnSpPr>
                      <a:stCxn id="30" idx="0"/>
                      <a:endCxn id="30" idx="4"/>
                    </p:cNvCxnSpPr>
                    <p:nvPr/>
                  </p:nvCxnSpPr>
                  <p:spPr>
                    <a:xfrm>
                      <a:off x="3329528" y="1737980"/>
                      <a:ext cx="0" cy="4543447"/>
                    </a:xfrm>
                    <a:prstGeom prst="line">
                      <a:avLst/>
                    </a:prstGeom>
                    <a:ln w="12700">
                      <a:solidFill>
                        <a:schemeClr val="bg1">
                          <a:lumMod val="95000"/>
                        </a:schemeClr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2" name="Lige forbindelse 31">
                    <a:extLst>
                      <a:ext uri="{FF2B5EF4-FFF2-40B4-BE49-F238E27FC236}">
                        <a16:creationId xmlns:a16="http://schemas.microsoft.com/office/drawing/2014/main" id="{A3F14BD4-A0E5-463C-A073-B82393FC6593}"/>
                      </a:ext>
                    </a:extLst>
                  </p:cNvPr>
                  <p:cNvCxnSpPr/>
                  <p:nvPr/>
                </p:nvCxnSpPr>
                <p:spPr>
                  <a:xfrm>
                    <a:off x="1008009" y="4717201"/>
                    <a:ext cx="4621735" cy="0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95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" name="Tekstfelt 11">
                    <a:extLst>
                      <a:ext uri="{FF2B5EF4-FFF2-40B4-BE49-F238E27FC236}">
                        <a16:creationId xmlns:a16="http://schemas.microsoft.com/office/drawing/2014/main" id="{9D5938EE-F25C-4BEF-8072-61DB7795BE77}"/>
                      </a:ext>
                    </a:extLst>
                  </p:cNvPr>
                  <p:cNvSpPr txBox="1"/>
                  <p:nvPr/>
                </p:nvSpPr>
                <p:spPr>
                  <a:xfrm>
                    <a:off x="621076" y="3839934"/>
                    <a:ext cx="38023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a-DK" dirty="0"/>
                      <a:t>0°</a:t>
                    </a:r>
                  </a:p>
                </p:txBody>
              </p:sp>
              <p:sp>
                <p:nvSpPr>
                  <p:cNvPr id="13" name="Tekstfelt 12">
                    <a:extLst>
                      <a:ext uri="{FF2B5EF4-FFF2-40B4-BE49-F238E27FC236}">
                        <a16:creationId xmlns:a16="http://schemas.microsoft.com/office/drawing/2014/main" id="{C86903B4-D1D6-49C6-92D9-5B8520A0BA1E}"/>
                      </a:ext>
                    </a:extLst>
                  </p:cNvPr>
                  <p:cNvSpPr txBox="1"/>
                  <p:nvPr/>
                </p:nvSpPr>
                <p:spPr>
                  <a:xfrm>
                    <a:off x="206375" y="3135730"/>
                    <a:ext cx="96051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a-DK" dirty="0"/>
                      <a:t>23 ½ ° N</a:t>
                    </a:r>
                  </a:p>
                </p:txBody>
              </p:sp>
              <p:sp>
                <p:nvSpPr>
                  <p:cNvPr id="14" name="Tekstfelt 13">
                    <a:extLst>
                      <a:ext uri="{FF2B5EF4-FFF2-40B4-BE49-F238E27FC236}">
                        <a16:creationId xmlns:a16="http://schemas.microsoft.com/office/drawing/2014/main" id="{DA2B65FB-677E-4405-A17A-B84E075B8724}"/>
                      </a:ext>
                    </a:extLst>
                  </p:cNvPr>
                  <p:cNvSpPr txBox="1"/>
                  <p:nvPr/>
                </p:nvSpPr>
                <p:spPr>
                  <a:xfrm>
                    <a:off x="123072" y="4488016"/>
                    <a:ext cx="91723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a-DK" dirty="0"/>
                      <a:t>23 ½ ° S</a:t>
                    </a:r>
                  </a:p>
                </p:txBody>
              </p:sp>
            </p:grpSp>
            <p:cxnSp>
              <p:nvCxnSpPr>
                <p:cNvPr id="41" name="Lige forbindelse 40">
                  <a:extLst>
                    <a:ext uri="{FF2B5EF4-FFF2-40B4-BE49-F238E27FC236}">
                      <a16:creationId xmlns:a16="http://schemas.microsoft.com/office/drawing/2014/main" id="{01695143-AC99-4602-B620-55DBBDF5C7B2}"/>
                    </a:ext>
                  </a:extLst>
                </p:cNvPr>
                <p:cNvCxnSpPr/>
                <p:nvPr/>
              </p:nvCxnSpPr>
              <p:spPr>
                <a:xfrm>
                  <a:off x="1172565" y="3301219"/>
                  <a:ext cx="4621735" cy="0"/>
                </a:xfrm>
                <a:prstGeom prst="line">
                  <a:avLst/>
                </a:prstGeom>
                <a:ln w="12700">
                  <a:solidFill>
                    <a:schemeClr val="bg1">
                      <a:lumMod val="9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kstfelt 7">
                <a:extLst>
                  <a:ext uri="{FF2B5EF4-FFF2-40B4-BE49-F238E27FC236}">
                    <a16:creationId xmlns:a16="http://schemas.microsoft.com/office/drawing/2014/main" id="{A6F5CC4B-DCD5-482A-B9B9-54357EE6AB63}"/>
                  </a:ext>
                </a:extLst>
              </p:cNvPr>
              <p:cNvSpPr txBox="1"/>
              <p:nvPr/>
            </p:nvSpPr>
            <p:spPr>
              <a:xfrm rot="1029960">
                <a:off x="2378160" y="3118798"/>
                <a:ext cx="21543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b="1" dirty="0">
                    <a:solidFill>
                      <a:schemeClr val="bg1"/>
                    </a:solidFill>
                  </a:rPr>
                  <a:t>Nordlige vendekreds</a:t>
                </a:r>
              </a:p>
            </p:txBody>
          </p:sp>
          <p:sp>
            <p:nvSpPr>
              <p:cNvPr id="17" name="Tekstfelt 16">
                <a:extLst>
                  <a:ext uri="{FF2B5EF4-FFF2-40B4-BE49-F238E27FC236}">
                    <a16:creationId xmlns:a16="http://schemas.microsoft.com/office/drawing/2014/main" id="{FD13C700-D59D-49DD-AA93-749152D4174D}"/>
                  </a:ext>
                </a:extLst>
              </p:cNvPr>
              <p:cNvSpPr txBox="1"/>
              <p:nvPr/>
            </p:nvSpPr>
            <p:spPr>
              <a:xfrm rot="1029960">
                <a:off x="1985145" y="4767018"/>
                <a:ext cx="19769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>
                    <a:solidFill>
                      <a:schemeClr val="bg1"/>
                    </a:solidFill>
                  </a:rPr>
                  <a:t>Sydlige vendekreds</a:t>
                </a:r>
              </a:p>
            </p:txBody>
          </p:sp>
        </p:grpSp>
        <p:grpSp>
          <p:nvGrpSpPr>
            <p:cNvPr id="23" name="Gruppe 22">
              <a:extLst>
                <a:ext uri="{FF2B5EF4-FFF2-40B4-BE49-F238E27FC236}">
                  <a16:creationId xmlns:a16="http://schemas.microsoft.com/office/drawing/2014/main" id="{F7F6B4EE-1DED-4BE7-BC3F-7FBF88C51B4D}"/>
                </a:ext>
              </a:extLst>
            </p:cNvPr>
            <p:cNvGrpSpPr/>
            <p:nvPr/>
          </p:nvGrpSpPr>
          <p:grpSpPr>
            <a:xfrm>
              <a:off x="735208" y="1481228"/>
              <a:ext cx="3828219" cy="4913999"/>
              <a:chOff x="735208" y="1481228"/>
              <a:chExt cx="3828219" cy="4913999"/>
            </a:xfrm>
          </p:grpSpPr>
          <p:sp>
            <p:nvSpPr>
              <p:cNvPr id="26" name="Tekstfelt 25">
                <a:extLst>
                  <a:ext uri="{FF2B5EF4-FFF2-40B4-BE49-F238E27FC236}">
                    <a16:creationId xmlns:a16="http://schemas.microsoft.com/office/drawing/2014/main" id="{E9BCC23B-CA57-4BB3-97BC-8F055A609CDA}"/>
                  </a:ext>
                </a:extLst>
              </p:cNvPr>
              <p:cNvSpPr txBox="1"/>
              <p:nvPr/>
            </p:nvSpPr>
            <p:spPr>
              <a:xfrm>
                <a:off x="2554483" y="1481228"/>
                <a:ext cx="9605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66 ½ ° N</a:t>
                </a:r>
              </a:p>
            </p:txBody>
          </p:sp>
          <p:sp>
            <p:nvSpPr>
              <p:cNvPr id="38" name="Tekstfelt 37">
                <a:extLst>
                  <a:ext uri="{FF2B5EF4-FFF2-40B4-BE49-F238E27FC236}">
                    <a16:creationId xmlns:a16="http://schemas.microsoft.com/office/drawing/2014/main" id="{A863E09A-8300-4338-8224-1073D0A31F98}"/>
                  </a:ext>
                </a:extLst>
              </p:cNvPr>
              <p:cNvSpPr txBox="1"/>
              <p:nvPr/>
            </p:nvSpPr>
            <p:spPr>
              <a:xfrm>
                <a:off x="735208" y="5658063"/>
                <a:ext cx="9172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66 ½ ° S</a:t>
                </a:r>
              </a:p>
            </p:txBody>
          </p:sp>
          <p:cxnSp>
            <p:nvCxnSpPr>
              <p:cNvPr id="39" name="Lige forbindelse 38">
                <a:extLst>
                  <a:ext uri="{FF2B5EF4-FFF2-40B4-BE49-F238E27FC236}">
                    <a16:creationId xmlns:a16="http://schemas.microsoft.com/office/drawing/2014/main" id="{C68EB940-3E3F-4213-AFC3-2B9E144519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38712" y="5868078"/>
                <a:ext cx="1423576" cy="527149"/>
              </a:xfrm>
              <a:prstGeom prst="line">
                <a:avLst/>
              </a:prstGeom>
              <a:ln w="12700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kstfelt 20">
                <a:extLst>
                  <a:ext uri="{FF2B5EF4-FFF2-40B4-BE49-F238E27FC236}">
                    <a16:creationId xmlns:a16="http://schemas.microsoft.com/office/drawing/2014/main" id="{EEBEAB95-A89D-47A1-B454-C56BF7533D46}"/>
                  </a:ext>
                </a:extLst>
              </p:cNvPr>
              <p:cNvSpPr txBox="1"/>
              <p:nvPr/>
            </p:nvSpPr>
            <p:spPr>
              <a:xfrm rot="1231391">
                <a:off x="1974936" y="5745469"/>
                <a:ext cx="12859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>
                    <a:solidFill>
                      <a:schemeClr val="bg1"/>
                    </a:solidFill>
                  </a:rPr>
                  <a:t>Polarcirklen</a:t>
                </a:r>
              </a:p>
            </p:txBody>
          </p:sp>
          <p:sp>
            <p:nvSpPr>
              <p:cNvPr id="22" name="Tekstfelt 21">
                <a:extLst>
                  <a:ext uri="{FF2B5EF4-FFF2-40B4-BE49-F238E27FC236}">
                    <a16:creationId xmlns:a16="http://schemas.microsoft.com/office/drawing/2014/main" id="{9E58788C-5973-47F0-83CB-649F62FCE28C}"/>
                  </a:ext>
                </a:extLst>
              </p:cNvPr>
              <p:cNvSpPr txBox="1"/>
              <p:nvPr/>
            </p:nvSpPr>
            <p:spPr>
              <a:xfrm rot="1231391">
                <a:off x="3277498" y="2090059"/>
                <a:ext cx="12859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>
                    <a:solidFill>
                      <a:schemeClr val="bg1"/>
                    </a:solidFill>
                  </a:rPr>
                  <a:t>Polarcirklen</a:t>
                </a:r>
              </a:p>
            </p:txBody>
          </p:sp>
        </p:grpSp>
      </p:grpSp>
      <p:cxnSp>
        <p:nvCxnSpPr>
          <p:cNvPr id="49" name="Lige forbindelse 48">
            <a:extLst>
              <a:ext uri="{FF2B5EF4-FFF2-40B4-BE49-F238E27FC236}">
                <a16:creationId xmlns:a16="http://schemas.microsoft.com/office/drawing/2014/main" id="{53D7E60A-3C7C-450A-86F0-72F50A588C96}"/>
              </a:ext>
            </a:extLst>
          </p:cNvPr>
          <p:cNvCxnSpPr>
            <a:cxnSpLocks/>
          </p:cNvCxnSpPr>
          <p:nvPr/>
        </p:nvCxnSpPr>
        <p:spPr>
          <a:xfrm>
            <a:off x="3309257" y="1869319"/>
            <a:ext cx="1423576" cy="527149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kstfelt 43">
            <a:extLst>
              <a:ext uri="{FF2B5EF4-FFF2-40B4-BE49-F238E27FC236}">
                <a16:creationId xmlns:a16="http://schemas.microsoft.com/office/drawing/2014/main" id="{25C02CCE-2DC7-49B0-A5D3-3F6BA968A559}"/>
              </a:ext>
            </a:extLst>
          </p:cNvPr>
          <p:cNvSpPr txBox="1"/>
          <p:nvPr/>
        </p:nvSpPr>
        <p:spPr>
          <a:xfrm>
            <a:off x="8007484" y="3290358"/>
            <a:ext cx="3674917" cy="12311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sz="2000" b="1" dirty="0">
                <a:solidFill>
                  <a:schemeClr val="tx1"/>
                </a:solidFill>
              </a:rPr>
              <a:t>BEREGN SOLHØJDEN ÆKVATOR ?</a:t>
            </a:r>
            <a:br>
              <a:rPr lang="da-DK" sz="2000" b="1" dirty="0">
                <a:solidFill>
                  <a:schemeClr val="tx1"/>
                </a:solidFill>
              </a:rPr>
            </a:br>
            <a:r>
              <a:rPr lang="da-DK" sz="1800" dirty="0">
                <a:solidFill>
                  <a:schemeClr val="tx1"/>
                </a:solidFill>
              </a:rPr>
              <a:t>Du ved solen står i zenit over den </a:t>
            </a:r>
            <a:br>
              <a:rPr lang="da-DK" sz="1800" dirty="0">
                <a:solidFill>
                  <a:schemeClr val="tx1"/>
                </a:solidFill>
              </a:rPr>
            </a:br>
            <a:r>
              <a:rPr lang="da-DK" sz="1800" dirty="0">
                <a:solidFill>
                  <a:schemeClr val="tx1"/>
                </a:solidFill>
              </a:rPr>
              <a:t>Nordlige Vendekreds på </a:t>
            </a:r>
            <a:r>
              <a:rPr lang="da-DK" dirty="0"/>
              <a:t>23 ½ °N</a:t>
            </a:r>
            <a:endParaRPr lang="da-DK" sz="1800" dirty="0">
              <a:solidFill>
                <a:schemeClr val="tx1"/>
              </a:solidFill>
            </a:endParaRPr>
          </a:p>
          <a:p>
            <a:endParaRPr lang="da-DK" dirty="0"/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4CE00707-0FA4-4FA1-8DF2-9FE71032C45D}"/>
              </a:ext>
            </a:extLst>
          </p:cNvPr>
          <p:cNvSpPr txBox="1"/>
          <p:nvPr/>
        </p:nvSpPr>
        <p:spPr>
          <a:xfrm>
            <a:off x="5796222" y="5229589"/>
            <a:ext cx="5907002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sz="1800" dirty="0">
                <a:solidFill>
                  <a:schemeClr val="tx1"/>
                </a:solidFill>
              </a:rPr>
              <a:t>Solhøjden over ækvator beregnes således:</a:t>
            </a:r>
            <a:br>
              <a:rPr lang="da-DK" sz="1800" dirty="0">
                <a:solidFill>
                  <a:schemeClr val="tx1"/>
                </a:solidFill>
              </a:rPr>
            </a:br>
            <a:r>
              <a:rPr lang="da-DK" sz="1800" dirty="0">
                <a:solidFill>
                  <a:schemeClr val="tx1"/>
                </a:solidFill>
              </a:rPr>
              <a:t>Afstanden fra den Nordlige Vendekreds til Ækvator </a:t>
            </a:r>
            <a:r>
              <a:rPr lang="da-DK" dirty="0"/>
              <a:t>er 23 ½ °. </a:t>
            </a:r>
            <a:br>
              <a:rPr lang="da-DK" dirty="0"/>
            </a:br>
            <a:r>
              <a:rPr lang="da-DK" dirty="0"/>
              <a:t>Solhøjden over ækvator må derfor være 23 1/2 °  mindre</a:t>
            </a:r>
            <a:br>
              <a:rPr lang="da-DK" dirty="0"/>
            </a:br>
            <a:r>
              <a:rPr lang="da-DK" dirty="0"/>
              <a:t>Altså : 90 minus 23 ½ ° = </a:t>
            </a:r>
            <a:r>
              <a:rPr lang="da-DK" b="1" dirty="0"/>
              <a:t>66 ½  °</a:t>
            </a:r>
            <a:endParaRPr lang="da-DK" sz="1800" b="1" dirty="0">
              <a:solidFill>
                <a:schemeClr val="tx1"/>
              </a:solidFill>
            </a:endParaRPr>
          </a:p>
          <a:p>
            <a:endParaRPr lang="da-DK" dirty="0"/>
          </a:p>
        </p:txBody>
      </p:sp>
      <p:grpSp>
        <p:nvGrpSpPr>
          <p:cNvPr id="48" name="Gruppe 47">
            <a:extLst>
              <a:ext uri="{FF2B5EF4-FFF2-40B4-BE49-F238E27FC236}">
                <a16:creationId xmlns:a16="http://schemas.microsoft.com/office/drawing/2014/main" id="{7C376D81-BD5F-49E7-A808-0D3ABEE5129A}"/>
              </a:ext>
            </a:extLst>
          </p:cNvPr>
          <p:cNvGrpSpPr/>
          <p:nvPr/>
        </p:nvGrpSpPr>
        <p:grpSpPr>
          <a:xfrm rot="5738157">
            <a:off x="5021006" y="4592577"/>
            <a:ext cx="721381" cy="846856"/>
            <a:chOff x="3165364" y="5466857"/>
            <a:chExt cx="721381" cy="846856"/>
          </a:xfrm>
        </p:grpSpPr>
        <p:sp>
          <p:nvSpPr>
            <p:cNvPr id="50" name="Bue 49">
              <a:extLst>
                <a:ext uri="{FF2B5EF4-FFF2-40B4-BE49-F238E27FC236}">
                  <a16:creationId xmlns:a16="http://schemas.microsoft.com/office/drawing/2014/main" id="{CBD90A70-532E-48CA-A1A5-6D3478E23433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 sz="3200" b="1"/>
            </a:p>
          </p:txBody>
        </p:sp>
        <p:sp>
          <p:nvSpPr>
            <p:cNvPr id="52" name="Tekstfelt 51">
              <a:extLst>
                <a:ext uri="{FF2B5EF4-FFF2-40B4-BE49-F238E27FC236}">
                  <a16:creationId xmlns:a16="http://schemas.microsoft.com/office/drawing/2014/main" id="{5D1F41E1-3778-47BB-AEC1-C0CEC5284482}"/>
                </a:ext>
              </a:extLst>
            </p:cNvPr>
            <p:cNvSpPr txBox="1"/>
            <p:nvPr/>
          </p:nvSpPr>
          <p:spPr>
            <a:xfrm rot="16483375">
              <a:off x="3404882" y="5487055"/>
              <a:ext cx="5020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400" b="1" dirty="0"/>
                <a:t>?°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23586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tediagram: Proces 5">
            <a:extLst>
              <a:ext uri="{FF2B5EF4-FFF2-40B4-BE49-F238E27FC236}">
                <a16:creationId xmlns:a16="http://schemas.microsoft.com/office/drawing/2014/main" id="{340BB65E-EFC7-4629-8898-A256304FBD92}"/>
              </a:ext>
            </a:extLst>
          </p:cNvPr>
          <p:cNvSpPr/>
          <p:nvPr/>
        </p:nvSpPr>
        <p:spPr>
          <a:xfrm>
            <a:off x="5405975" y="4738303"/>
            <a:ext cx="2683053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31A62785-3627-45AA-8415-C750F88A4054}"/>
              </a:ext>
            </a:extLst>
          </p:cNvPr>
          <p:cNvSpPr/>
          <p:nvPr/>
        </p:nvSpPr>
        <p:spPr>
          <a:xfrm>
            <a:off x="7800028" y="-2814730"/>
            <a:ext cx="9155844" cy="1226457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 dirty="0">
              <a:solidFill>
                <a:schemeClr val="tx1"/>
              </a:solidFill>
            </a:endParaRPr>
          </a:p>
        </p:txBody>
      </p:sp>
      <p:sp>
        <p:nvSpPr>
          <p:cNvPr id="25" name="Rutediagram: Proces 24">
            <a:extLst>
              <a:ext uri="{FF2B5EF4-FFF2-40B4-BE49-F238E27FC236}">
                <a16:creationId xmlns:a16="http://schemas.microsoft.com/office/drawing/2014/main" id="{03E546E0-9805-4AC9-BA2C-461D941C2715}"/>
              </a:ext>
            </a:extLst>
          </p:cNvPr>
          <p:cNvSpPr/>
          <p:nvPr/>
        </p:nvSpPr>
        <p:spPr>
          <a:xfrm>
            <a:off x="3262288" y="6087986"/>
            <a:ext cx="5519014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3" name="Rutediagram: Proces 2">
            <a:extLst>
              <a:ext uri="{FF2B5EF4-FFF2-40B4-BE49-F238E27FC236}">
                <a16:creationId xmlns:a16="http://schemas.microsoft.com/office/drawing/2014/main" id="{853360D2-3F6A-4EA4-923A-99164D77F257}"/>
              </a:ext>
            </a:extLst>
          </p:cNvPr>
          <p:cNvSpPr/>
          <p:nvPr/>
        </p:nvSpPr>
        <p:spPr>
          <a:xfrm>
            <a:off x="5557604" y="3957511"/>
            <a:ext cx="2683053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4" name="Rutediagram: Proces 3">
            <a:extLst>
              <a:ext uri="{FF2B5EF4-FFF2-40B4-BE49-F238E27FC236}">
                <a16:creationId xmlns:a16="http://schemas.microsoft.com/office/drawing/2014/main" id="{15645AE3-8F84-48A7-B6F3-719B11653BEF}"/>
              </a:ext>
            </a:extLst>
          </p:cNvPr>
          <p:cNvSpPr/>
          <p:nvPr/>
        </p:nvSpPr>
        <p:spPr>
          <a:xfrm>
            <a:off x="4990251" y="2648105"/>
            <a:ext cx="3045363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5" name="Rutediagram: Proces 4">
            <a:extLst>
              <a:ext uri="{FF2B5EF4-FFF2-40B4-BE49-F238E27FC236}">
                <a16:creationId xmlns:a16="http://schemas.microsoft.com/office/drawing/2014/main" id="{7B1BE808-C2EB-4F09-8DEB-80879E7E0BC5}"/>
              </a:ext>
            </a:extLst>
          </p:cNvPr>
          <p:cNvSpPr/>
          <p:nvPr/>
        </p:nvSpPr>
        <p:spPr>
          <a:xfrm>
            <a:off x="3354311" y="1820746"/>
            <a:ext cx="4721364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2371E84F-E7FF-4E52-B1CC-B62911FBE943}"/>
              </a:ext>
            </a:extLst>
          </p:cNvPr>
          <p:cNvSpPr txBox="1"/>
          <p:nvPr/>
        </p:nvSpPr>
        <p:spPr>
          <a:xfrm rot="5756001">
            <a:off x="4230859" y="3132890"/>
            <a:ext cx="346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416A000-6FB6-42D9-BD0A-158A28A69861}"/>
              </a:ext>
            </a:extLst>
          </p:cNvPr>
          <p:cNvSpPr txBox="1"/>
          <p:nvPr/>
        </p:nvSpPr>
        <p:spPr>
          <a:xfrm>
            <a:off x="3500635" y="591760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5" name="Venstre klammeparentes 34">
            <a:extLst>
              <a:ext uri="{FF2B5EF4-FFF2-40B4-BE49-F238E27FC236}">
                <a16:creationId xmlns:a16="http://schemas.microsoft.com/office/drawing/2014/main" id="{BA680128-0001-4303-BBF3-FA2D004CD8C8}"/>
              </a:ext>
            </a:extLst>
          </p:cNvPr>
          <p:cNvSpPr/>
          <p:nvPr/>
        </p:nvSpPr>
        <p:spPr>
          <a:xfrm>
            <a:off x="5393933" y="3812402"/>
            <a:ext cx="154825" cy="339633"/>
          </a:xfrm>
          <a:prstGeom prst="leftBrac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0" name="Tekstfelt 39">
            <a:extLst>
              <a:ext uri="{FF2B5EF4-FFF2-40B4-BE49-F238E27FC236}">
                <a16:creationId xmlns:a16="http://schemas.microsoft.com/office/drawing/2014/main" id="{63FC4D76-6341-4193-A603-08EB20ABA327}"/>
              </a:ext>
            </a:extLst>
          </p:cNvPr>
          <p:cNvSpPr txBox="1"/>
          <p:nvPr/>
        </p:nvSpPr>
        <p:spPr>
          <a:xfrm>
            <a:off x="4925095" y="382724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A</a:t>
            </a:r>
          </a:p>
        </p:txBody>
      </p:sp>
      <p:grpSp>
        <p:nvGrpSpPr>
          <p:cNvPr id="45" name="Gruppe 44">
            <a:extLst>
              <a:ext uri="{FF2B5EF4-FFF2-40B4-BE49-F238E27FC236}">
                <a16:creationId xmlns:a16="http://schemas.microsoft.com/office/drawing/2014/main" id="{7F23A553-D502-4558-A792-9F647051B492}"/>
              </a:ext>
            </a:extLst>
          </p:cNvPr>
          <p:cNvGrpSpPr/>
          <p:nvPr/>
        </p:nvGrpSpPr>
        <p:grpSpPr>
          <a:xfrm rot="5116625">
            <a:off x="5197226" y="3903627"/>
            <a:ext cx="691377" cy="830023"/>
            <a:chOff x="3165364" y="5483690"/>
            <a:chExt cx="691377" cy="830023"/>
          </a:xfrm>
        </p:grpSpPr>
        <p:sp>
          <p:nvSpPr>
            <p:cNvPr id="46" name="Bue 45">
              <a:extLst>
                <a:ext uri="{FF2B5EF4-FFF2-40B4-BE49-F238E27FC236}">
                  <a16:creationId xmlns:a16="http://schemas.microsoft.com/office/drawing/2014/main" id="{E34FA4C8-1350-43A5-A9C8-8C15F4E7358B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7" name="Tekstfelt 46">
              <a:extLst>
                <a:ext uri="{FF2B5EF4-FFF2-40B4-BE49-F238E27FC236}">
                  <a16:creationId xmlns:a16="http://schemas.microsoft.com/office/drawing/2014/main" id="{7C281655-AF4C-4735-B9DA-AADED08AD15B}"/>
                </a:ext>
              </a:extLst>
            </p:cNvPr>
            <p:cNvSpPr txBox="1"/>
            <p:nvPr/>
          </p:nvSpPr>
          <p:spPr>
            <a:xfrm rot="16483375">
              <a:off x="3421713" y="5564000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/>
                <a:t>90° </a:t>
              </a: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9BFD7B84-7AD5-4E35-BECB-28E0D847E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760"/>
            <a:ext cx="10515600" cy="1325563"/>
          </a:xfrm>
        </p:spPr>
        <p:txBody>
          <a:bodyPr/>
          <a:lstStyle/>
          <a:p>
            <a:r>
              <a:rPr lang="da-DK" b="1" dirty="0"/>
              <a:t>Sommersolhverv d. 21. juni </a:t>
            </a:r>
          </a:p>
        </p:txBody>
      </p:sp>
      <p:cxnSp>
        <p:nvCxnSpPr>
          <p:cNvPr id="31" name="Lige forbindelse 30">
            <a:extLst>
              <a:ext uri="{FF2B5EF4-FFF2-40B4-BE49-F238E27FC236}">
                <a16:creationId xmlns:a16="http://schemas.microsoft.com/office/drawing/2014/main" id="{51CCEA6F-9534-4F5A-997A-0C106BEBBB11}"/>
              </a:ext>
            </a:extLst>
          </p:cNvPr>
          <p:cNvCxnSpPr/>
          <p:nvPr/>
        </p:nvCxnSpPr>
        <p:spPr>
          <a:xfrm>
            <a:off x="1102235" y="3399404"/>
            <a:ext cx="4621735" cy="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Lige forbindelse 26">
            <a:extLst>
              <a:ext uri="{FF2B5EF4-FFF2-40B4-BE49-F238E27FC236}">
                <a16:creationId xmlns:a16="http://schemas.microsoft.com/office/drawing/2014/main" id="{360E5B34-D050-4303-939F-83B8A209DCE1}"/>
              </a:ext>
            </a:extLst>
          </p:cNvPr>
          <p:cNvCxnSpPr/>
          <p:nvPr/>
        </p:nvCxnSpPr>
        <p:spPr>
          <a:xfrm rot="951819">
            <a:off x="2109946" y="2181369"/>
            <a:ext cx="4621735" cy="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Lige forbindelse 36">
            <a:extLst>
              <a:ext uri="{FF2B5EF4-FFF2-40B4-BE49-F238E27FC236}">
                <a16:creationId xmlns:a16="http://schemas.microsoft.com/office/drawing/2014/main" id="{E0FF3EC0-F05B-44DA-A8B9-D19FAC0DE170}"/>
              </a:ext>
            </a:extLst>
          </p:cNvPr>
          <p:cNvCxnSpPr>
            <a:cxnSpLocks/>
          </p:cNvCxnSpPr>
          <p:nvPr/>
        </p:nvCxnSpPr>
        <p:spPr>
          <a:xfrm>
            <a:off x="3253564" y="1872758"/>
            <a:ext cx="1423576" cy="527149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19D1B542-73BA-405C-BE64-C99C10C12526}"/>
              </a:ext>
            </a:extLst>
          </p:cNvPr>
          <p:cNvGrpSpPr/>
          <p:nvPr/>
        </p:nvGrpSpPr>
        <p:grpSpPr>
          <a:xfrm>
            <a:off x="96393" y="1481228"/>
            <a:ext cx="5671228" cy="4913999"/>
            <a:chOff x="96393" y="1481228"/>
            <a:chExt cx="5671228" cy="4913999"/>
          </a:xfrm>
        </p:grpSpPr>
        <p:grpSp>
          <p:nvGrpSpPr>
            <p:cNvPr id="18" name="Gruppe 17">
              <a:extLst>
                <a:ext uri="{FF2B5EF4-FFF2-40B4-BE49-F238E27FC236}">
                  <a16:creationId xmlns:a16="http://schemas.microsoft.com/office/drawing/2014/main" id="{7F7B4076-3AD6-4A25-AB5A-8C2354A8C422}"/>
                </a:ext>
              </a:extLst>
            </p:cNvPr>
            <p:cNvGrpSpPr/>
            <p:nvPr/>
          </p:nvGrpSpPr>
          <p:grpSpPr>
            <a:xfrm rot="201431">
              <a:off x="96393" y="1740185"/>
              <a:ext cx="5671228" cy="4543447"/>
              <a:chOff x="46050" y="1730403"/>
              <a:chExt cx="5671228" cy="4543447"/>
            </a:xfrm>
          </p:grpSpPr>
          <p:grpSp>
            <p:nvGrpSpPr>
              <p:cNvPr id="16" name="Gruppe 15">
                <a:extLst>
                  <a:ext uri="{FF2B5EF4-FFF2-40B4-BE49-F238E27FC236}">
                    <a16:creationId xmlns:a16="http://schemas.microsoft.com/office/drawing/2014/main" id="{DDFD25B7-BAD4-4C65-A186-147F1CED76D6}"/>
                  </a:ext>
                </a:extLst>
              </p:cNvPr>
              <p:cNvGrpSpPr/>
              <p:nvPr/>
            </p:nvGrpSpPr>
            <p:grpSpPr>
              <a:xfrm rot="951819">
                <a:off x="46050" y="1730403"/>
                <a:ext cx="5671228" cy="4543447"/>
                <a:chOff x="123072" y="1737980"/>
                <a:chExt cx="5671228" cy="4543447"/>
              </a:xfrm>
            </p:grpSpPr>
            <p:grpSp>
              <p:nvGrpSpPr>
                <p:cNvPr id="15" name="Gruppe 14">
                  <a:extLst>
                    <a:ext uri="{FF2B5EF4-FFF2-40B4-BE49-F238E27FC236}">
                      <a16:creationId xmlns:a16="http://schemas.microsoft.com/office/drawing/2014/main" id="{BEDC2B34-8666-4C76-A078-99B367F12B00}"/>
                    </a:ext>
                  </a:extLst>
                </p:cNvPr>
                <p:cNvGrpSpPr/>
                <p:nvPr/>
              </p:nvGrpSpPr>
              <p:grpSpPr>
                <a:xfrm>
                  <a:off x="123072" y="1737980"/>
                  <a:ext cx="5517323" cy="4543447"/>
                  <a:chOff x="123072" y="1737980"/>
                  <a:chExt cx="5517323" cy="4543447"/>
                </a:xfrm>
              </p:grpSpPr>
              <p:grpSp>
                <p:nvGrpSpPr>
                  <p:cNvPr id="11" name="Gruppe 10">
                    <a:extLst>
                      <a:ext uri="{FF2B5EF4-FFF2-40B4-BE49-F238E27FC236}">
                        <a16:creationId xmlns:a16="http://schemas.microsoft.com/office/drawing/2014/main" id="{15600214-BDE7-4F37-B67F-0CEEF3702368}"/>
                      </a:ext>
                    </a:extLst>
                  </p:cNvPr>
                  <p:cNvGrpSpPr/>
                  <p:nvPr/>
                </p:nvGrpSpPr>
                <p:grpSpPr>
                  <a:xfrm>
                    <a:off x="1018660" y="1737980"/>
                    <a:ext cx="4621735" cy="4543447"/>
                    <a:chOff x="1018660" y="1737980"/>
                    <a:chExt cx="4621735" cy="4543447"/>
                  </a:xfrm>
                </p:grpSpPr>
                <p:sp>
                  <p:nvSpPr>
                    <p:cNvPr id="30" name="Ellipse 29">
                      <a:extLst>
                        <a:ext uri="{FF2B5EF4-FFF2-40B4-BE49-F238E27FC236}">
                          <a16:creationId xmlns:a16="http://schemas.microsoft.com/office/drawing/2014/main" id="{8F6F9C74-F57F-4283-8698-9229BE92D71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18660" y="1737980"/>
                      <a:ext cx="4621735" cy="4543447"/>
                    </a:xfrm>
                    <a:prstGeom prst="ellipse">
                      <a:avLst/>
                    </a:prstGeom>
                    <a:solidFill>
                      <a:schemeClr val="accent2">
                        <a:lumMod val="5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a-DK" dirty="0"/>
                    </a:p>
                  </p:txBody>
                </p:sp>
                <p:cxnSp>
                  <p:nvCxnSpPr>
                    <p:cNvPr id="7" name="Lige forbindelse 6">
                      <a:extLst>
                        <a:ext uri="{FF2B5EF4-FFF2-40B4-BE49-F238E27FC236}">
                          <a16:creationId xmlns:a16="http://schemas.microsoft.com/office/drawing/2014/main" id="{3CB359F3-123A-49C1-BEA0-55F138EA2253}"/>
                        </a:ext>
                      </a:extLst>
                    </p:cNvPr>
                    <p:cNvCxnSpPr>
                      <a:stCxn id="30" idx="2"/>
                      <a:endCxn id="30" idx="6"/>
                    </p:cNvCxnSpPr>
                    <p:nvPr/>
                  </p:nvCxnSpPr>
                  <p:spPr>
                    <a:xfrm>
                      <a:off x="1018660" y="4009704"/>
                      <a:ext cx="4621735" cy="0"/>
                    </a:xfrm>
                    <a:prstGeom prst="line">
                      <a:avLst/>
                    </a:prstGeom>
                    <a:ln w="38100">
                      <a:solidFill>
                        <a:schemeClr val="bg1">
                          <a:lumMod val="95000"/>
                        </a:schemeClr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" name="Lige forbindelse 8">
                      <a:extLst>
                        <a:ext uri="{FF2B5EF4-FFF2-40B4-BE49-F238E27FC236}">
                          <a16:creationId xmlns:a16="http://schemas.microsoft.com/office/drawing/2014/main" id="{BFDA8A72-E910-4DFD-92C6-B95E051E2DB5}"/>
                        </a:ext>
                      </a:extLst>
                    </p:cNvPr>
                    <p:cNvCxnSpPr>
                      <a:stCxn id="30" idx="0"/>
                      <a:endCxn id="30" idx="4"/>
                    </p:cNvCxnSpPr>
                    <p:nvPr/>
                  </p:nvCxnSpPr>
                  <p:spPr>
                    <a:xfrm>
                      <a:off x="3329528" y="1737980"/>
                      <a:ext cx="0" cy="4543447"/>
                    </a:xfrm>
                    <a:prstGeom prst="line">
                      <a:avLst/>
                    </a:prstGeom>
                    <a:ln w="12700">
                      <a:solidFill>
                        <a:schemeClr val="bg1">
                          <a:lumMod val="95000"/>
                        </a:schemeClr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2" name="Lige forbindelse 31">
                    <a:extLst>
                      <a:ext uri="{FF2B5EF4-FFF2-40B4-BE49-F238E27FC236}">
                        <a16:creationId xmlns:a16="http://schemas.microsoft.com/office/drawing/2014/main" id="{A3F14BD4-A0E5-463C-A073-B82393FC6593}"/>
                      </a:ext>
                    </a:extLst>
                  </p:cNvPr>
                  <p:cNvCxnSpPr/>
                  <p:nvPr/>
                </p:nvCxnSpPr>
                <p:spPr>
                  <a:xfrm>
                    <a:off x="1008009" y="4717201"/>
                    <a:ext cx="4621735" cy="0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95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" name="Tekstfelt 11">
                    <a:extLst>
                      <a:ext uri="{FF2B5EF4-FFF2-40B4-BE49-F238E27FC236}">
                        <a16:creationId xmlns:a16="http://schemas.microsoft.com/office/drawing/2014/main" id="{9D5938EE-F25C-4BEF-8072-61DB7795BE77}"/>
                      </a:ext>
                    </a:extLst>
                  </p:cNvPr>
                  <p:cNvSpPr txBox="1"/>
                  <p:nvPr/>
                </p:nvSpPr>
                <p:spPr>
                  <a:xfrm>
                    <a:off x="621076" y="3839934"/>
                    <a:ext cx="38023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a-DK" dirty="0"/>
                      <a:t>0°</a:t>
                    </a:r>
                  </a:p>
                </p:txBody>
              </p:sp>
              <p:sp>
                <p:nvSpPr>
                  <p:cNvPr id="13" name="Tekstfelt 12">
                    <a:extLst>
                      <a:ext uri="{FF2B5EF4-FFF2-40B4-BE49-F238E27FC236}">
                        <a16:creationId xmlns:a16="http://schemas.microsoft.com/office/drawing/2014/main" id="{C86903B4-D1D6-49C6-92D9-5B8520A0BA1E}"/>
                      </a:ext>
                    </a:extLst>
                  </p:cNvPr>
                  <p:cNvSpPr txBox="1"/>
                  <p:nvPr/>
                </p:nvSpPr>
                <p:spPr>
                  <a:xfrm>
                    <a:off x="206375" y="3135730"/>
                    <a:ext cx="96051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a-DK" dirty="0"/>
                      <a:t>23 ½ ° N</a:t>
                    </a:r>
                  </a:p>
                </p:txBody>
              </p:sp>
              <p:sp>
                <p:nvSpPr>
                  <p:cNvPr id="14" name="Tekstfelt 13">
                    <a:extLst>
                      <a:ext uri="{FF2B5EF4-FFF2-40B4-BE49-F238E27FC236}">
                        <a16:creationId xmlns:a16="http://schemas.microsoft.com/office/drawing/2014/main" id="{DA2B65FB-677E-4405-A17A-B84E075B8724}"/>
                      </a:ext>
                    </a:extLst>
                  </p:cNvPr>
                  <p:cNvSpPr txBox="1"/>
                  <p:nvPr/>
                </p:nvSpPr>
                <p:spPr>
                  <a:xfrm>
                    <a:off x="123072" y="4488016"/>
                    <a:ext cx="91723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a-DK" dirty="0"/>
                      <a:t>23 ½ ° S</a:t>
                    </a:r>
                  </a:p>
                </p:txBody>
              </p:sp>
            </p:grpSp>
            <p:cxnSp>
              <p:nvCxnSpPr>
                <p:cNvPr id="41" name="Lige forbindelse 40">
                  <a:extLst>
                    <a:ext uri="{FF2B5EF4-FFF2-40B4-BE49-F238E27FC236}">
                      <a16:creationId xmlns:a16="http://schemas.microsoft.com/office/drawing/2014/main" id="{01695143-AC99-4602-B620-55DBBDF5C7B2}"/>
                    </a:ext>
                  </a:extLst>
                </p:cNvPr>
                <p:cNvCxnSpPr/>
                <p:nvPr/>
              </p:nvCxnSpPr>
              <p:spPr>
                <a:xfrm>
                  <a:off x="1172565" y="3301219"/>
                  <a:ext cx="4621735" cy="0"/>
                </a:xfrm>
                <a:prstGeom prst="line">
                  <a:avLst/>
                </a:prstGeom>
                <a:ln w="12700">
                  <a:solidFill>
                    <a:schemeClr val="bg1">
                      <a:lumMod val="9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kstfelt 7">
                <a:extLst>
                  <a:ext uri="{FF2B5EF4-FFF2-40B4-BE49-F238E27FC236}">
                    <a16:creationId xmlns:a16="http://schemas.microsoft.com/office/drawing/2014/main" id="{A6F5CC4B-DCD5-482A-B9B9-54357EE6AB63}"/>
                  </a:ext>
                </a:extLst>
              </p:cNvPr>
              <p:cNvSpPr txBox="1"/>
              <p:nvPr/>
            </p:nvSpPr>
            <p:spPr>
              <a:xfrm rot="1029960">
                <a:off x="2378160" y="3118798"/>
                <a:ext cx="21543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b="1" dirty="0">
                    <a:solidFill>
                      <a:schemeClr val="bg1"/>
                    </a:solidFill>
                  </a:rPr>
                  <a:t>Nordlige vendekreds</a:t>
                </a:r>
              </a:p>
            </p:txBody>
          </p:sp>
          <p:sp>
            <p:nvSpPr>
              <p:cNvPr id="17" name="Tekstfelt 16">
                <a:extLst>
                  <a:ext uri="{FF2B5EF4-FFF2-40B4-BE49-F238E27FC236}">
                    <a16:creationId xmlns:a16="http://schemas.microsoft.com/office/drawing/2014/main" id="{FD13C700-D59D-49DD-AA93-749152D4174D}"/>
                  </a:ext>
                </a:extLst>
              </p:cNvPr>
              <p:cNvSpPr txBox="1"/>
              <p:nvPr/>
            </p:nvSpPr>
            <p:spPr>
              <a:xfrm rot="1029960">
                <a:off x="1985145" y="4767018"/>
                <a:ext cx="19769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>
                    <a:solidFill>
                      <a:schemeClr val="bg1"/>
                    </a:solidFill>
                  </a:rPr>
                  <a:t>Sydlige vendekreds</a:t>
                </a:r>
              </a:p>
            </p:txBody>
          </p:sp>
        </p:grpSp>
        <p:grpSp>
          <p:nvGrpSpPr>
            <p:cNvPr id="23" name="Gruppe 22">
              <a:extLst>
                <a:ext uri="{FF2B5EF4-FFF2-40B4-BE49-F238E27FC236}">
                  <a16:creationId xmlns:a16="http://schemas.microsoft.com/office/drawing/2014/main" id="{F7F6B4EE-1DED-4BE7-BC3F-7FBF88C51B4D}"/>
                </a:ext>
              </a:extLst>
            </p:cNvPr>
            <p:cNvGrpSpPr/>
            <p:nvPr/>
          </p:nvGrpSpPr>
          <p:grpSpPr>
            <a:xfrm>
              <a:off x="735208" y="1481228"/>
              <a:ext cx="3828219" cy="4913999"/>
              <a:chOff x="735208" y="1481228"/>
              <a:chExt cx="3828219" cy="4913999"/>
            </a:xfrm>
          </p:grpSpPr>
          <p:sp>
            <p:nvSpPr>
              <p:cNvPr id="26" name="Tekstfelt 25">
                <a:extLst>
                  <a:ext uri="{FF2B5EF4-FFF2-40B4-BE49-F238E27FC236}">
                    <a16:creationId xmlns:a16="http://schemas.microsoft.com/office/drawing/2014/main" id="{E9BCC23B-CA57-4BB3-97BC-8F055A609CDA}"/>
                  </a:ext>
                </a:extLst>
              </p:cNvPr>
              <p:cNvSpPr txBox="1"/>
              <p:nvPr/>
            </p:nvSpPr>
            <p:spPr>
              <a:xfrm>
                <a:off x="2554483" y="1481228"/>
                <a:ext cx="9605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66 ½ ° N</a:t>
                </a:r>
              </a:p>
            </p:txBody>
          </p:sp>
          <p:sp>
            <p:nvSpPr>
              <p:cNvPr id="38" name="Tekstfelt 37">
                <a:extLst>
                  <a:ext uri="{FF2B5EF4-FFF2-40B4-BE49-F238E27FC236}">
                    <a16:creationId xmlns:a16="http://schemas.microsoft.com/office/drawing/2014/main" id="{A863E09A-8300-4338-8224-1073D0A31F98}"/>
                  </a:ext>
                </a:extLst>
              </p:cNvPr>
              <p:cNvSpPr txBox="1"/>
              <p:nvPr/>
            </p:nvSpPr>
            <p:spPr>
              <a:xfrm>
                <a:off x="735208" y="5658063"/>
                <a:ext cx="9172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66 ½ ° S</a:t>
                </a:r>
              </a:p>
            </p:txBody>
          </p:sp>
          <p:cxnSp>
            <p:nvCxnSpPr>
              <p:cNvPr id="39" name="Lige forbindelse 38">
                <a:extLst>
                  <a:ext uri="{FF2B5EF4-FFF2-40B4-BE49-F238E27FC236}">
                    <a16:creationId xmlns:a16="http://schemas.microsoft.com/office/drawing/2014/main" id="{C68EB940-3E3F-4213-AFC3-2B9E144519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38712" y="5868078"/>
                <a:ext cx="1423576" cy="527149"/>
              </a:xfrm>
              <a:prstGeom prst="line">
                <a:avLst/>
              </a:prstGeom>
              <a:ln w="12700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kstfelt 20">
                <a:extLst>
                  <a:ext uri="{FF2B5EF4-FFF2-40B4-BE49-F238E27FC236}">
                    <a16:creationId xmlns:a16="http://schemas.microsoft.com/office/drawing/2014/main" id="{EEBEAB95-A89D-47A1-B454-C56BF7533D46}"/>
                  </a:ext>
                </a:extLst>
              </p:cNvPr>
              <p:cNvSpPr txBox="1"/>
              <p:nvPr/>
            </p:nvSpPr>
            <p:spPr>
              <a:xfrm rot="1231391">
                <a:off x="1974936" y="5745469"/>
                <a:ext cx="12859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>
                    <a:solidFill>
                      <a:schemeClr val="bg1"/>
                    </a:solidFill>
                  </a:rPr>
                  <a:t>Polarcirklen</a:t>
                </a:r>
              </a:p>
            </p:txBody>
          </p:sp>
          <p:sp>
            <p:nvSpPr>
              <p:cNvPr id="22" name="Tekstfelt 21">
                <a:extLst>
                  <a:ext uri="{FF2B5EF4-FFF2-40B4-BE49-F238E27FC236}">
                    <a16:creationId xmlns:a16="http://schemas.microsoft.com/office/drawing/2014/main" id="{9E58788C-5973-47F0-83CB-649F62FCE28C}"/>
                  </a:ext>
                </a:extLst>
              </p:cNvPr>
              <p:cNvSpPr txBox="1"/>
              <p:nvPr/>
            </p:nvSpPr>
            <p:spPr>
              <a:xfrm rot="1231391">
                <a:off x="3277498" y="2090059"/>
                <a:ext cx="12859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>
                    <a:solidFill>
                      <a:schemeClr val="bg1"/>
                    </a:solidFill>
                  </a:rPr>
                  <a:t>Polarcirklen</a:t>
                </a:r>
              </a:p>
            </p:txBody>
          </p:sp>
        </p:grpSp>
      </p:grpSp>
      <p:cxnSp>
        <p:nvCxnSpPr>
          <p:cNvPr id="49" name="Lige forbindelse 48">
            <a:extLst>
              <a:ext uri="{FF2B5EF4-FFF2-40B4-BE49-F238E27FC236}">
                <a16:creationId xmlns:a16="http://schemas.microsoft.com/office/drawing/2014/main" id="{53D7E60A-3C7C-450A-86F0-72F50A588C96}"/>
              </a:ext>
            </a:extLst>
          </p:cNvPr>
          <p:cNvCxnSpPr>
            <a:cxnSpLocks/>
          </p:cNvCxnSpPr>
          <p:nvPr/>
        </p:nvCxnSpPr>
        <p:spPr>
          <a:xfrm>
            <a:off x="3309257" y="1869319"/>
            <a:ext cx="1423576" cy="527149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kstfelt 43">
            <a:extLst>
              <a:ext uri="{FF2B5EF4-FFF2-40B4-BE49-F238E27FC236}">
                <a16:creationId xmlns:a16="http://schemas.microsoft.com/office/drawing/2014/main" id="{25C02CCE-2DC7-49B0-A5D3-3F6BA968A559}"/>
              </a:ext>
            </a:extLst>
          </p:cNvPr>
          <p:cNvSpPr txBox="1"/>
          <p:nvPr/>
        </p:nvSpPr>
        <p:spPr>
          <a:xfrm>
            <a:off x="7068794" y="1696715"/>
            <a:ext cx="3720314" cy="12311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sz="2000" b="1" dirty="0">
                <a:solidFill>
                  <a:schemeClr val="tx1"/>
                </a:solidFill>
              </a:rPr>
              <a:t>BEREGN SOLHØJDEN i Danmark ?</a:t>
            </a:r>
            <a:br>
              <a:rPr lang="da-DK" sz="2000" b="1" dirty="0">
                <a:solidFill>
                  <a:schemeClr val="tx1"/>
                </a:solidFill>
              </a:rPr>
            </a:br>
            <a:r>
              <a:rPr lang="da-DK" sz="1800" dirty="0">
                <a:solidFill>
                  <a:schemeClr val="tx1"/>
                </a:solidFill>
              </a:rPr>
              <a:t>Du ved solen står i zenit over den </a:t>
            </a:r>
            <a:br>
              <a:rPr lang="da-DK" sz="1800" dirty="0">
                <a:solidFill>
                  <a:schemeClr val="tx1"/>
                </a:solidFill>
              </a:rPr>
            </a:br>
            <a:r>
              <a:rPr lang="da-DK" sz="1800" dirty="0">
                <a:solidFill>
                  <a:schemeClr val="tx1"/>
                </a:solidFill>
              </a:rPr>
              <a:t>Nordlige Vendekreds på </a:t>
            </a:r>
            <a:r>
              <a:rPr lang="da-DK" dirty="0"/>
              <a:t>23 ½ °N og</a:t>
            </a:r>
            <a:br>
              <a:rPr lang="da-DK" dirty="0"/>
            </a:br>
            <a:r>
              <a:rPr lang="da-DK" dirty="0"/>
              <a:t>at Danmark ligger på 56 °N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4CE00707-0FA4-4FA1-8DF2-9FE71032C45D}"/>
              </a:ext>
            </a:extLst>
          </p:cNvPr>
          <p:cNvSpPr txBox="1"/>
          <p:nvPr/>
        </p:nvSpPr>
        <p:spPr>
          <a:xfrm>
            <a:off x="6330281" y="3207646"/>
            <a:ext cx="5237396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sz="1800" dirty="0">
                <a:solidFill>
                  <a:schemeClr val="tx1"/>
                </a:solidFill>
              </a:rPr>
              <a:t>Solhøjden beregnes således:</a:t>
            </a:r>
            <a:br>
              <a:rPr lang="da-DK" sz="1800" dirty="0">
                <a:solidFill>
                  <a:schemeClr val="tx1"/>
                </a:solidFill>
              </a:rPr>
            </a:br>
            <a:r>
              <a:rPr lang="da-DK" sz="1800" dirty="0">
                <a:solidFill>
                  <a:schemeClr val="tx1"/>
                </a:solidFill>
              </a:rPr>
              <a:t>Afstanden fra den Nordlige Vendekreds </a:t>
            </a:r>
            <a:br>
              <a:rPr lang="da-DK" sz="1800" dirty="0">
                <a:solidFill>
                  <a:schemeClr val="tx1"/>
                </a:solidFill>
              </a:rPr>
            </a:br>
            <a:r>
              <a:rPr lang="da-DK" sz="1800" dirty="0">
                <a:solidFill>
                  <a:schemeClr val="tx1"/>
                </a:solidFill>
              </a:rPr>
              <a:t>til Danmark er 56 </a:t>
            </a:r>
            <a:r>
              <a:rPr lang="da-DK" dirty="0"/>
              <a:t>° minus 23 ½  = </a:t>
            </a:r>
            <a:r>
              <a:rPr lang="da-DK" b="1" dirty="0"/>
              <a:t>32 ½ ° </a:t>
            </a:r>
            <a:br>
              <a:rPr lang="da-DK" dirty="0"/>
            </a:br>
            <a:br>
              <a:rPr lang="da-DK" dirty="0"/>
            </a:br>
            <a:r>
              <a:rPr lang="da-DK" dirty="0"/>
              <a:t>Solhøjden over Danmark derfor være 32 1/2 °  mindre</a:t>
            </a:r>
            <a:br>
              <a:rPr lang="da-DK" dirty="0"/>
            </a:br>
            <a:r>
              <a:rPr lang="da-DK" dirty="0"/>
              <a:t>Altså : 90 minus 32 ½ ° = </a:t>
            </a:r>
            <a:r>
              <a:rPr lang="da-DK" b="1" dirty="0"/>
              <a:t>57 ½ °</a:t>
            </a:r>
            <a:endParaRPr lang="da-DK" sz="1800" b="1" dirty="0">
              <a:solidFill>
                <a:schemeClr val="tx1"/>
              </a:solidFill>
            </a:endParaRPr>
          </a:p>
          <a:p>
            <a:endParaRPr lang="da-DK" dirty="0"/>
          </a:p>
        </p:txBody>
      </p:sp>
      <p:grpSp>
        <p:nvGrpSpPr>
          <p:cNvPr id="48" name="Gruppe 47">
            <a:extLst>
              <a:ext uri="{FF2B5EF4-FFF2-40B4-BE49-F238E27FC236}">
                <a16:creationId xmlns:a16="http://schemas.microsoft.com/office/drawing/2014/main" id="{7C376D81-BD5F-49E7-A808-0D3ABEE5129A}"/>
              </a:ext>
            </a:extLst>
          </p:cNvPr>
          <p:cNvGrpSpPr/>
          <p:nvPr/>
        </p:nvGrpSpPr>
        <p:grpSpPr>
          <a:xfrm rot="5738157">
            <a:off x="5105649" y="2579013"/>
            <a:ext cx="721381" cy="846856"/>
            <a:chOff x="3165364" y="5466857"/>
            <a:chExt cx="721381" cy="846856"/>
          </a:xfrm>
        </p:grpSpPr>
        <p:sp>
          <p:nvSpPr>
            <p:cNvPr id="50" name="Bue 49">
              <a:extLst>
                <a:ext uri="{FF2B5EF4-FFF2-40B4-BE49-F238E27FC236}">
                  <a16:creationId xmlns:a16="http://schemas.microsoft.com/office/drawing/2014/main" id="{CBD90A70-532E-48CA-A1A5-6D3478E23433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 sz="3200" b="1"/>
            </a:p>
          </p:txBody>
        </p:sp>
        <p:sp>
          <p:nvSpPr>
            <p:cNvPr id="52" name="Tekstfelt 51">
              <a:extLst>
                <a:ext uri="{FF2B5EF4-FFF2-40B4-BE49-F238E27FC236}">
                  <a16:creationId xmlns:a16="http://schemas.microsoft.com/office/drawing/2014/main" id="{5D1F41E1-3778-47BB-AEC1-C0CEC5284482}"/>
                </a:ext>
              </a:extLst>
            </p:cNvPr>
            <p:cNvSpPr txBox="1"/>
            <p:nvPr/>
          </p:nvSpPr>
          <p:spPr>
            <a:xfrm rot="15861843">
              <a:off x="3404882" y="5487055"/>
              <a:ext cx="5020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400" b="1" dirty="0"/>
                <a:t>?° </a:t>
              </a:r>
            </a:p>
          </p:txBody>
        </p:sp>
      </p:grpSp>
      <p:cxnSp>
        <p:nvCxnSpPr>
          <p:cNvPr id="53" name="Lige forbindelse 52">
            <a:extLst>
              <a:ext uri="{FF2B5EF4-FFF2-40B4-BE49-F238E27FC236}">
                <a16:creationId xmlns:a16="http://schemas.microsoft.com/office/drawing/2014/main" id="{0E50D72F-AE1C-4247-9471-7EFBAAA5EF14}"/>
              </a:ext>
            </a:extLst>
          </p:cNvPr>
          <p:cNvCxnSpPr>
            <a:cxnSpLocks/>
          </p:cNvCxnSpPr>
          <p:nvPr/>
        </p:nvCxnSpPr>
        <p:spPr>
          <a:xfrm>
            <a:off x="2408285" y="2002213"/>
            <a:ext cx="2812647" cy="1038092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felt 33">
            <a:extLst>
              <a:ext uri="{FF2B5EF4-FFF2-40B4-BE49-F238E27FC236}">
                <a16:creationId xmlns:a16="http://schemas.microsoft.com/office/drawing/2014/main" id="{19BF4661-9B45-4E4B-BA50-41B216E53755}"/>
              </a:ext>
            </a:extLst>
          </p:cNvPr>
          <p:cNvSpPr txBox="1"/>
          <p:nvPr/>
        </p:nvSpPr>
        <p:spPr>
          <a:xfrm rot="1153250">
            <a:off x="1542514" y="1617494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rgbClr val="00B0F0"/>
                </a:solidFill>
              </a:rPr>
              <a:t>56 ° N</a:t>
            </a:r>
          </a:p>
        </p:txBody>
      </p:sp>
    </p:spTree>
    <p:extLst>
      <p:ext uri="{BB962C8B-B14F-4D97-AF65-F5344CB8AC3E}">
        <p14:creationId xmlns:p14="http://schemas.microsoft.com/office/powerpoint/2010/main" val="73229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D70456-E48B-445E-9F84-96FAA360C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Flere regneeksempler …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E1D4527-59F1-4F98-B554-942408909A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22284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EECF2154-7DA1-4167-94DE-0BD48D722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Solen står i zenit mellem 23,5° N og 23,5 ° S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AF4FC1EC-18A3-42BB-82A1-D4AE9A60A46D}"/>
              </a:ext>
            </a:extLst>
          </p:cNvPr>
          <p:cNvGrpSpPr/>
          <p:nvPr/>
        </p:nvGrpSpPr>
        <p:grpSpPr>
          <a:xfrm>
            <a:off x="1086929" y="2229060"/>
            <a:ext cx="4089935" cy="3088433"/>
            <a:chOff x="2327900" y="2527640"/>
            <a:chExt cx="4089935" cy="3088433"/>
          </a:xfrm>
        </p:grpSpPr>
        <p:cxnSp>
          <p:nvCxnSpPr>
            <p:cNvPr id="6" name="Lige forbindelse 5">
              <a:extLst>
                <a:ext uri="{FF2B5EF4-FFF2-40B4-BE49-F238E27FC236}">
                  <a16:creationId xmlns:a16="http://schemas.microsoft.com/office/drawing/2014/main" id="{B1F3070B-A4AA-4B34-8AA6-6F75C7D342B0}"/>
                </a:ext>
              </a:extLst>
            </p:cNvPr>
            <p:cNvCxnSpPr>
              <a:stCxn id="4" idx="2"/>
              <a:endCxn id="4" idx="6"/>
            </p:cNvCxnSpPr>
            <p:nvPr/>
          </p:nvCxnSpPr>
          <p:spPr>
            <a:xfrm>
              <a:off x="3254757" y="4071857"/>
              <a:ext cx="3163078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Lige forbindelse 6">
              <a:extLst>
                <a:ext uri="{FF2B5EF4-FFF2-40B4-BE49-F238E27FC236}">
                  <a16:creationId xmlns:a16="http://schemas.microsoft.com/office/drawing/2014/main" id="{FDD2373E-64AC-4AFC-BB83-BAF9F1301319}"/>
                </a:ext>
              </a:extLst>
            </p:cNvPr>
            <p:cNvCxnSpPr>
              <a:cxnSpLocks/>
            </p:cNvCxnSpPr>
            <p:nvPr/>
          </p:nvCxnSpPr>
          <p:spPr>
            <a:xfrm>
              <a:off x="3355882" y="4611363"/>
              <a:ext cx="2944250" cy="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Lige forbindelse 8">
              <a:extLst>
                <a:ext uri="{FF2B5EF4-FFF2-40B4-BE49-F238E27FC236}">
                  <a16:creationId xmlns:a16="http://schemas.microsoft.com/office/drawing/2014/main" id="{36777DFF-A30D-40CA-942E-82D6AB1B92A7}"/>
                </a:ext>
              </a:extLst>
            </p:cNvPr>
            <p:cNvCxnSpPr>
              <a:cxnSpLocks/>
            </p:cNvCxnSpPr>
            <p:nvPr/>
          </p:nvCxnSpPr>
          <p:spPr>
            <a:xfrm>
              <a:off x="3355882" y="3513803"/>
              <a:ext cx="2944250" cy="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uppe 17">
              <a:extLst>
                <a:ext uri="{FF2B5EF4-FFF2-40B4-BE49-F238E27FC236}">
                  <a16:creationId xmlns:a16="http://schemas.microsoft.com/office/drawing/2014/main" id="{66EECB00-50E2-4F4A-AB4B-3E45C68061EF}"/>
                </a:ext>
              </a:extLst>
            </p:cNvPr>
            <p:cNvGrpSpPr/>
            <p:nvPr/>
          </p:nvGrpSpPr>
          <p:grpSpPr>
            <a:xfrm>
              <a:off x="2327900" y="2527640"/>
              <a:ext cx="4089935" cy="3088433"/>
              <a:chOff x="2318570" y="2503685"/>
              <a:chExt cx="4089935" cy="3088433"/>
            </a:xfrm>
          </p:grpSpPr>
          <p:sp>
            <p:nvSpPr>
              <p:cNvPr id="4" name="Ellipse 3">
                <a:extLst>
                  <a:ext uri="{FF2B5EF4-FFF2-40B4-BE49-F238E27FC236}">
                    <a16:creationId xmlns:a16="http://schemas.microsoft.com/office/drawing/2014/main" id="{08F68E16-06A2-43DD-8D7D-36AD5E74D8FE}"/>
                  </a:ext>
                </a:extLst>
              </p:cNvPr>
              <p:cNvSpPr/>
              <p:nvPr/>
            </p:nvSpPr>
            <p:spPr>
              <a:xfrm>
                <a:off x="3245427" y="2503685"/>
                <a:ext cx="3163078" cy="308843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0" name="Tekstfelt 9">
                <a:extLst>
                  <a:ext uri="{FF2B5EF4-FFF2-40B4-BE49-F238E27FC236}">
                    <a16:creationId xmlns:a16="http://schemas.microsoft.com/office/drawing/2014/main" id="{C5E3A273-AA4F-4998-BD31-795B0B3EFA9B}"/>
                  </a:ext>
                </a:extLst>
              </p:cNvPr>
              <p:cNvSpPr txBox="1"/>
              <p:nvPr/>
            </p:nvSpPr>
            <p:spPr>
              <a:xfrm>
                <a:off x="2812295" y="3863235"/>
                <a:ext cx="4331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0 °</a:t>
                </a:r>
              </a:p>
            </p:txBody>
          </p:sp>
          <p:sp>
            <p:nvSpPr>
              <p:cNvPr id="11" name="Tekstfelt 10">
                <a:extLst>
                  <a:ext uri="{FF2B5EF4-FFF2-40B4-BE49-F238E27FC236}">
                    <a16:creationId xmlns:a16="http://schemas.microsoft.com/office/drawing/2014/main" id="{BAE01DFC-D3D6-4427-99D9-2AE7A4AAB502}"/>
                  </a:ext>
                </a:extLst>
              </p:cNvPr>
              <p:cNvSpPr txBox="1"/>
              <p:nvPr/>
            </p:nvSpPr>
            <p:spPr>
              <a:xfrm>
                <a:off x="2318570" y="3309237"/>
                <a:ext cx="9268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23,5 ° N</a:t>
                </a:r>
              </a:p>
            </p:txBody>
          </p:sp>
          <p:sp>
            <p:nvSpPr>
              <p:cNvPr id="12" name="Tekstfelt 11">
                <a:extLst>
                  <a:ext uri="{FF2B5EF4-FFF2-40B4-BE49-F238E27FC236}">
                    <a16:creationId xmlns:a16="http://schemas.microsoft.com/office/drawing/2014/main" id="{53F73F39-5370-4329-907A-A8F725375925}"/>
                  </a:ext>
                </a:extLst>
              </p:cNvPr>
              <p:cNvSpPr txBox="1"/>
              <p:nvPr/>
            </p:nvSpPr>
            <p:spPr>
              <a:xfrm>
                <a:off x="2340211" y="4463578"/>
                <a:ext cx="8835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23,5 ° S</a:t>
                </a:r>
              </a:p>
            </p:txBody>
          </p:sp>
        </p:grpSp>
      </p:grpSp>
      <p:grpSp>
        <p:nvGrpSpPr>
          <p:cNvPr id="17" name="Gruppe 16">
            <a:extLst>
              <a:ext uri="{FF2B5EF4-FFF2-40B4-BE49-F238E27FC236}">
                <a16:creationId xmlns:a16="http://schemas.microsoft.com/office/drawing/2014/main" id="{1E2089F4-178E-468C-B758-BD98279FF6CA}"/>
              </a:ext>
            </a:extLst>
          </p:cNvPr>
          <p:cNvGrpSpPr/>
          <p:nvPr/>
        </p:nvGrpSpPr>
        <p:grpSpPr>
          <a:xfrm>
            <a:off x="5609996" y="2657167"/>
            <a:ext cx="2473939" cy="1116109"/>
            <a:chOff x="7668436" y="3372182"/>
            <a:chExt cx="2473939" cy="1116109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624D1540-7CCA-4A5B-B422-A32D26617D69}"/>
                </a:ext>
              </a:extLst>
            </p:cNvPr>
            <p:cNvSpPr/>
            <p:nvPr/>
          </p:nvSpPr>
          <p:spPr>
            <a:xfrm>
              <a:off x="8992056" y="3372182"/>
              <a:ext cx="1150319" cy="1116109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>
                  <a:solidFill>
                    <a:schemeClr val="tx1"/>
                  </a:solidFill>
                </a:rPr>
                <a:t>solen</a:t>
              </a:r>
            </a:p>
          </p:txBody>
        </p:sp>
        <p:sp>
          <p:nvSpPr>
            <p:cNvPr id="16" name="Rutediagram: Proces 15">
              <a:extLst>
                <a:ext uri="{FF2B5EF4-FFF2-40B4-BE49-F238E27FC236}">
                  <a16:creationId xmlns:a16="http://schemas.microsoft.com/office/drawing/2014/main" id="{2D585662-FADF-45E7-9EDD-0CA0DC7391B4}"/>
                </a:ext>
              </a:extLst>
            </p:cNvPr>
            <p:cNvSpPr/>
            <p:nvPr/>
          </p:nvSpPr>
          <p:spPr>
            <a:xfrm>
              <a:off x="7668436" y="3786447"/>
              <a:ext cx="1259633" cy="287577"/>
            </a:xfrm>
            <a:prstGeom prst="flowChartProcess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20" name="Tekstfelt 19">
            <a:extLst>
              <a:ext uri="{FF2B5EF4-FFF2-40B4-BE49-F238E27FC236}">
                <a16:creationId xmlns:a16="http://schemas.microsoft.com/office/drawing/2014/main" id="{9DD565E4-1B2C-43BE-B413-492D272CE0E6}"/>
              </a:ext>
            </a:extLst>
          </p:cNvPr>
          <p:cNvSpPr txBox="1"/>
          <p:nvPr/>
        </p:nvSpPr>
        <p:spPr>
          <a:xfrm>
            <a:off x="5822302" y="4312783"/>
            <a:ext cx="41005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Hvis man bor på ækvator (0 °) så: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Største solhøjde = 90°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Mindste solhøjde = 90° – 23,5° = 66,5 °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Håndskrift 7"/>
              <p14:cNvContentPartPr/>
              <p14:nvPr/>
            </p14:nvContentPartPr>
            <p14:xfrm>
              <a:off x="7581371" y="4480691"/>
              <a:ext cx="448920" cy="274680"/>
            </p14:xfrm>
          </p:contentPart>
        </mc:Choice>
        <mc:Fallback xmlns="">
          <p:pic>
            <p:nvPicPr>
              <p:cNvPr id="8" name="Håndskrift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69491" y="4468811"/>
                <a:ext cx="472680" cy="29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546012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EECF2154-7DA1-4167-94DE-0BD48D722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210"/>
            <a:ext cx="10515600" cy="1325563"/>
          </a:xfrm>
        </p:spPr>
        <p:txBody>
          <a:bodyPr/>
          <a:lstStyle/>
          <a:p>
            <a:r>
              <a:rPr lang="da-DK" dirty="0"/>
              <a:t>Solhøjden i Danmark 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AF4FC1EC-18A3-42BB-82A1-D4AE9A60A46D}"/>
              </a:ext>
            </a:extLst>
          </p:cNvPr>
          <p:cNvGrpSpPr/>
          <p:nvPr/>
        </p:nvGrpSpPr>
        <p:grpSpPr>
          <a:xfrm>
            <a:off x="1086929" y="2229060"/>
            <a:ext cx="4089935" cy="3088433"/>
            <a:chOff x="2327900" y="2527640"/>
            <a:chExt cx="4089935" cy="3088433"/>
          </a:xfrm>
        </p:grpSpPr>
        <p:cxnSp>
          <p:nvCxnSpPr>
            <p:cNvPr id="6" name="Lige forbindelse 5">
              <a:extLst>
                <a:ext uri="{FF2B5EF4-FFF2-40B4-BE49-F238E27FC236}">
                  <a16:creationId xmlns:a16="http://schemas.microsoft.com/office/drawing/2014/main" id="{B1F3070B-A4AA-4B34-8AA6-6F75C7D342B0}"/>
                </a:ext>
              </a:extLst>
            </p:cNvPr>
            <p:cNvCxnSpPr>
              <a:stCxn id="4" idx="2"/>
              <a:endCxn id="4" idx="6"/>
            </p:cNvCxnSpPr>
            <p:nvPr/>
          </p:nvCxnSpPr>
          <p:spPr>
            <a:xfrm>
              <a:off x="3254757" y="4071857"/>
              <a:ext cx="3163078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Lige forbindelse 6">
              <a:extLst>
                <a:ext uri="{FF2B5EF4-FFF2-40B4-BE49-F238E27FC236}">
                  <a16:creationId xmlns:a16="http://schemas.microsoft.com/office/drawing/2014/main" id="{FDD2373E-64AC-4AFC-BB83-BAF9F1301319}"/>
                </a:ext>
              </a:extLst>
            </p:cNvPr>
            <p:cNvCxnSpPr>
              <a:cxnSpLocks/>
            </p:cNvCxnSpPr>
            <p:nvPr/>
          </p:nvCxnSpPr>
          <p:spPr>
            <a:xfrm>
              <a:off x="3355882" y="4611363"/>
              <a:ext cx="2944250" cy="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Lige forbindelse 8">
              <a:extLst>
                <a:ext uri="{FF2B5EF4-FFF2-40B4-BE49-F238E27FC236}">
                  <a16:creationId xmlns:a16="http://schemas.microsoft.com/office/drawing/2014/main" id="{36777DFF-A30D-40CA-942E-82D6AB1B92A7}"/>
                </a:ext>
              </a:extLst>
            </p:cNvPr>
            <p:cNvCxnSpPr>
              <a:cxnSpLocks/>
            </p:cNvCxnSpPr>
            <p:nvPr/>
          </p:nvCxnSpPr>
          <p:spPr>
            <a:xfrm>
              <a:off x="3355882" y="3513803"/>
              <a:ext cx="2944250" cy="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uppe 17">
              <a:extLst>
                <a:ext uri="{FF2B5EF4-FFF2-40B4-BE49-F238E27FC236}">
                  <a16:creationId xmlns:a16="http://schemas.microsoft.com/office/drawing/2014/main" id="{66EECB00-50E2-4F4A-AB4B-3E45C68061EF}"/>
                </a:ext>
              </a:extLst>
            </p:cNvPr>
            <p:cNvGrpSpPr/>
            <p:nvPr/>
          </p:nvGrpSpPr>
          <p:grpSpPr>
            <a:xfrm>
              <a:off x="2327900" y="2527640"/>
              <a:ext cx="4089935" cy="3088433"/>
              <a:chOff x="2318570" y="2503685"/>
              <a:chExt cx="4089935" cy="3088433"/>
            </a:xfrm>
          </p:grpSpPr>
          <p:sp>
            <p:nvSpPr>
              <p:cNvPr id="4" name="Ellipse 3">
                <a:extLst>
                  <a:ext uri="{FF2B5EF4-FFF2-40B4-BE49-F238E27FC236}">
                    <a16:creationId xmlns:a16="http://schemas.microsoft.com/office/drawing/2014/main" id="{08F68E16-06A2-43DD-8D7D-36AD5E74D8FE}"/>
                  </a:ext>
                </a:extLst>
              </p:cNvPr>
              <p:cNvSpPr/>
              <p:nvPr/>
            </p:nvSpPr>
            <p:spPr>
              <a:xfrm>
                <a:off x="3245427" y="2503685"/>
                <a:ext cx="3163078" cy="308843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0" name="Tekstfelt 9">
                <a:extLst>
                  <a:ext uri="{FF2B5EF4-FFF2-40B4-BE49-F238E27FC236}">
                    <a16:creationId xmlns:a16="http://schemas.microsoft.com/office/drawing/2014/main" id="{C5E3A273-AA4F-4998-BD31-795B0B3EFA9B}"/>
                  </a:ext>
                </a:extLst>
              </p:cNvPr>
              <p:cNvSpPr txBox="1"/>
              <p:nvPr/>
            </p:nvSpPr>
            <p:spPr>
              <a:xfrm>
                <a:off x="2812295" y="3863235"/>
                <a:ext cx="4331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0 °</a:t>
                </a:r>
              </a:p>
            </p:txBody>
          </p:sp>
          <p:sp>
            <p:nvSpPr>
              <p:cNvPr id="11" name="Tekstfelt 10">
                <a:extLst>
                  <a:ext uri="{FF2B5EF4-FFF2-40B4-BE49-F238E27FC236}">
                    <a16:creationId xmlns:a16="http://schemas.microsoft.com/office/drawing/2014/main" id="{BAE01DFC-D3D6-4427-99D9-2AE7A4AAB502}"/>
                  </a:ext>
                </a:extLst>
              </p:cNvPr>
              <p:cNvSpPr txBox="1"/>
              <p:nvPr/>
            </p:nvSpPr>
            <p:spPr>
              <a:xfrm>
                <a:off x="2318570" y="3309237"/>
                <a:ext cx="9268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23,5 ° N</a:t>
                </a:r>
              </a:p>
            </p:txBody>
          </p:sp>
          <p:sp>
            <p:nvSpPr>
              <p:cNvPr id="12" name="Tekstfelt 11">
                <a:extLst>
                  <a:ext uri="{FF2B5EF4-FFF2-40B4-BE49-F238E27FC236}">
                    <a16:creationId xmlns:a16="http://schemas.microsoft.com/office/drawing/2014/main" id="{53F73F39-5370-4329-907A-A8F725375925}"/>
                  </a:ext>
                </a:extLst>
              </p:cNvPr>
              <p:cNvSpPr txBox="1"/>
              <p:nvPr/>
            </p:nvSpPr>
            <p:spPr>
              <a:xfrm>
                <a:off x="2340211" y="4463578"/>
                <a:ext cx="8835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23,5 ° S</a:t>
                </a:r>
              </a:p>
            </p:txBody>
          </p:sp>
        </p:grpSp>
      </p:grpSp>
      <p:grpSp>
        <p:nvGrpSpPr>
          <p:cNvPr id="17" name="Gruppe 16">
            <a:extLst>
              <a:ext uri="{FF2B5EF4-FFF2-40B4-BE49-F238E27FC236}">
                <a16:creationId xmlns:a16="http://schemas.microsoft.com/office/drawing/2014/main" id="{1E2089F4-178E-468C-B758-BD98279FF6CA}"/>
              </a:ext>
            </a:extLst>
          </p:cNvPr>
          <p:cNvGrpSpPr/>
          <p:nvPr/>
        </p:nvGrpSpPr>
        <p:grpSpPr>
          <a:xfrm>
            <a:off x="5609996" y="2657168"/>
            <a:ext cx="2473939" cy="1116109"/>
            <a:chOff x="7668436" y="3372182"/>
            <a:chExt cx="2473939" cy="1116109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624D1540-7CCA-4A5B-B422-A32D26617D69}"/>
                </a:ext>
              </a:extLst>
            </p:cNvPr>
            <p:cNvSpPr/>
            <p:nvPr/>
          </p:nvSpPr>
          <p:spPr>
            <a:xfrm>
              <a:off x="8992056" y="3372182"/>
              <a:ext cx="1150319" cy="1116109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>
                  <a:solidFill>
                    <a:schemeClr val="tx1"/>
                  </a:solidFill>
                </a:rPr>
                <a:t>solen</a:t>
              </a:r>
            </a:p>
          </p:txBody>
        </p:sp>
        <p:sp>
          <p:nvSpPr>
            <p:cNvPr id="16" name="Rutediagram: Proces 15">
              <a:extLst>
                <a:ext uri="{FF2B5EF4-FFF2-40B4-BE49-F238E27FC236}">
                  <a16:creationId xmlns:a16="http://schemas.microsoft.com/office/drawing/2014/main" id="{2D585662-FADF-45E7-9EDD-0CA0DC7391B4}"/>
                </a:ext>
              </a:extLst>
            </p:cNvPr>
            <p:cNvSpPr/>
            <p:nvPr/>
          </p:nvSpPr>
          <p:spPr>
            <a:xfrm>
              <a:off x="7668436" y="3786447"/>
              <a:ext cx="1259633" cy="287577"/>
            </a:xfrm>
            <a:prstGeom prst="flowChartProcess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20" name="Tekstfelt 19">
            <a:extLst>
              <a:ext uri="{FF2B5EF4-FFF2-40B4-BE49-F238E27FC236}">
                <a16:creationId xmlns:a16="http://schemas.microsoft.com/office/drawing/2014/main" id="{9DD565E4-1B2C-43BE-B413-492D272CE0E6}"/>
              </a:ext>
            </a:extLst>
          </p:cNvPr>
          <p:cNvSpPr txBox="1"/>
          <p:nvPr/>
        </p:nvSpPr>
        <p:spPr>
          <a:xfrm>
            <a:off x="5762238" y="4115740"/>
            <a:ext cx="57756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Danmark ligger på 56 ° N, så: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highlight>
                  <a:srgbClr val="FFFF00"/>
                </a:highlight>
              </a:rPr>
              <a:t>Største</a:t>
            </a:r>
            <a:r>
              <a:rPr lang="da-DK" dirty="0"/>
              <a:t> solhøjde = 90°  </a:t>
            </a:r>
            <a:r>
              <a:rPr lang="da-DK" i="1" dirty="0"/>
              <a:t>MINUS</a:t>
            </a:r>
            <a:r>
              <a:rPr lang="da-DK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afstanden fra 23,5 ° N til 56° N = </a:t>
            </a:r>
            <a:r>
              <a:rPr lang="da-DK" b="1" dirty="0"/>
              <a:t>32,5 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= 90 – 32,5 </a:t>
            </a:r>
            <a:r>
              <a:rPr lang="da-DK" b="1" u="sng" dirty="0"/>
              <a:t>= </a:t>
            </a:r>
            <a:r>
              <a:rPr lang="da-DK" b="1" u="sng" dirty="0">
                <a:highlight>
                  <a:srgbClr val="FFFF00"/>
                </a:highlight>
              </a:rPr>
              <a:t>57,5 ° 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DB54BE36-05DE-4072-B305-65513237372A}"/>
              </a:ext>
            </a:extLst>
          </p:cNvPr>
          <p:cNvSpPr txBox="1"/>
          <p:nvPr/>
        </p:nvSpPr>
        <p:spPr>
          <a:xfrm>
            <a:off x="3449556" y="2417447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DK 56 ° N</a:t>
            </a:r>
          </a:p>
        </p:txBody>
      </p:sp>
    </p:spTree>
    <p:extLst>
      <p:ext uri="{BB962C8B-B14F-4D97-AF65-F5344CB8AC3E}">
        <p14:creationId xmlns:p14="http://schemas.microsoft.com/office/powerpoint/2010/main" val="17383339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EECF2154-7DA1-4167-94DE-0BD48D722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210"/>
            <a:ext cx="10515600" cy="1325563"/>
          </a:xfrm>
        </p:spPr>
        <p:txBody>
          <a:bodyPr/>
          <a:lstStyle/>
          <a:p>
            <a:r>
              <a:rPr lang="da-DK" dirty="0"/>
              <a:t>Solhøjden i Danmark 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AF4FC1EC-18A3-42BB-82A1-D4AE9A60A46D}"/>
              </a:ext>
            </a:extLst>
          </p:cNvPr>
          <p:cNvGrpSpPr/>
          <p:nvPr/>
        </p:nvGrpSpPr>
        <p:grpSpPr>
          <a:xfrm>
            <a:off x="1086929" y="2229060"/>
            <a:ext cx="4089935" cy="3088433"/>
            <a:chOff x="2327900" y="2527640"/>
            <a:chExt cx="4089935" cy="3088433"/>
          </a:xfrm>
        </p:grpSpPr>
        <p:cxnSp>
          <p:nvCxnSpPr>
            <p:cNvPr id="6" name="Lige forbindelse 5">
              <a:extLst>
                <a:ext uri="{FF2B5EF4-FFF2-40B4-BE49-F238E27FC236}">
                  <a16:creationId xmlns:a16="http://schemas.microsoft.com/office/drawing/2014/main" id="{B1F3070B-A4AA-4B34-8AA6-6F75C7D342B0}"/>
                </a:ext>
              </a:extLst>
            </p:cNvPr>
            <p:cNvCxnSpPr>
              <a:stCxn id="4" idx="2"/>
              <a:endCxn id="4" idx="6"/>
            </p:cNvCxnSpPr>
            <p:nvPr/>
          </p:nvCxnSpPr>
          <p:spPr>
            <a:xfrm>
              <a:off x="3254757" y="4071857"/>
              <a:ext cx="3163078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Lige forbindelse 6">
              <a:extLst>
                <a:ext uri="{FF2B5EF4-FFF2-40B4-BE49-F238E27FC236}">
                  <a16:creationId xmlns:a16="http://schemas.microsoft.com/office/drawing/2014/main" id="{FDD2373E-64AC-4AFC-BB83-BAF9F1301319}"/>
                </a:ext>
              </a:extLst>
            </p:cNvPr>
            <p:cNvCxnSpPr>
              <a:cxnSpLocks/>
            </p:cNvCxnSpPr>
            <p:nvPr/>
          </p:nvCxnSpPr>
          <p:spPr>
            <a:xfrm>
              <a:off x="3355882" y="4611363"/>
              <a:ext cx="2944250" cy="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Lige forbindelse 8">
              <a:extLst>
                <a:ext uri="{FF2B5EF4-FFF2-40B4-BE49-F238E27FC236}">
                  <a16:creationId xmlns:a16="http://schemas.microsoft.com/office/drawing/2014/main" id="{36777DFF-A30D-40CA-942E-82D6AB1B92A7}"/>
                </a:ext>
              </a:extLst>
            </p:cNvPr>
            <p:cNvCxnSpPr>
              <a:cxnSpLocks/>
            </p:cNvCxnSpPr>
            <p:nvPr/>
          </p:nvCxnSpPr>
          <p:spPr>
            <a:xfrm>
              <a:off x="3355882" y="3513803"/>
              <a:ext cx="2944250" cy="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uppe 17">
              <a:extLst>
                <a:ext uri="{FF2B5EF4-FFF2-40B4-BE49-F238E27FC236}">
                  <a16:creationId xmlns:a16="http://schemas.microsoft.com/office/drawing/2014/main" id="{66EECB00-50E2-4F4A-AB4B-3E45C68061EF}"/>
                </a:ext>
              </a:extLst>
            </p:cNvPr>
            <p:cNvGrpSpPr/>
            <p:nvPr/>
          </p:nvGrpSpPr>
          <p:grpSpPr>
            <a:xfrm>
              <a:off x="2327900" y="2527640"/>
              <a:ext cx="4089935" cy="3088433"/>
              <a:chOff x="2318570" y="2503685"/>
              <a:chExt cx="4089935" cy="3088433"/>
            </a:xfrm>
          </p:grpSpPr>
          <p:sp>
            <p:nvSpPr>
              <p:cNvPr id="4" name="Ellipse 3">
                <a:extLst>
                  <a:ext uri="{FF2B5EF4-FFF2-40B4-BE49-F238E27FC236}">
                    <a16:creationId xmlns:a16="http://schemas.microsoft.com/office/drawing/2014/main" id="{08F68E16-06A2-43DD-8D7D-36AD5E74D8FE}"/>
                  </a:ext>
                </a:extLst>
              </p:cNvPr>
              <p:cNvSpPr/>
              <p:nvPr/>
            </p:nvSpPr>
            <p:spPr>
              <a:xfrm>
                <a:off x="3245427" y="2503685"/>
                <a:ext cx="3163078" cy="308843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0" name="Tekstfelt 9">
                <a:extLst>
                  <a:ext uri="{FF2B5EF4-FFF2-40B4-BE49-F238E27FC236}">
                    <a16:creationId xmlns:a16="http://schemas.microsoft.com/office/drawing/2014/main" id="{C5E3A273-AA4F-4998-BD31-795B0B3EFA9B}"/>
                  </a:ext>
                </a:extLst>
              </p:cNvPr>
              <p:cNvSpPr txBox="1"/>
              <p:nvPr/>
            </p:nvSpPr>
            <p:spPr>
              <a:xfrm>
                <a:off x="2812295" y="3863235"/>
                <a:ext cx="4331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0 °</a:t>
                </a:r>
              </a:p>
            </p:txBody>
          </p:sp>
          <p:sp>
            <p:nvSpPr>
              <p:cNvPr id="11" name="Tekstfelt 10">
                <a:extLst>
                  <a:ext uri="{FF2B5EF4-FFF2-40B4-BE49-F238E27FC236}">
                    <a16:creationId xmlns:a16="http://schemas.microsoft.com/office/drawing/2014/main" id="{BAE01DFC-D3D6-4427-99D9-2AE7A4AAB502}"/>
                  </a:ext>
                </a:extLst>
              </p:cNvPr>
              <p:cNvSpPr txBox="1"/>
              <p:nvPr/>
            </p:nvSpPr>
            <p:spPr>
              <a:xfrm>
                <a:off x="2318570" y="3309237"/>
                <a:ext cx="9268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23,5 ° N</a:t>
                </a:r>
              </a:p>
            </p:txBody>
          </p:sp>
          <p:sp>
            <p:nvSpPr>
              <p:cNvPr id="12" name="Tekstfelt 11">
                <a:extLst>
                  <a:ext uri="{FF2B5EF4-FFF2-40B4-BE49-F238E27FC236}">
                    <a16:creationId xmlns:a16="http://schemas.microsoft.com/office/drawing/2014/main" id="{53F73F39-5370-4329-907A-A8F725375925}"/>
                  </a:ext>
                </a:extLst>
              </p:cNvPr>
              <p:cNvSpPr txBox="1"/>
              <p:nvPr/>
            </p:nvSpPr>
            <p:spPr>
              <a:xfrm>
                <a:off x="2340211" y="4463578"/>
                <a:ext cx="8835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23,5 ° S</a:t>
                </a:r>
              </a:p>
            </p:txBody>
          </p:sp>
        </p:grpSp>
      </p:grpSp>
      <p:grpSp>
        <p:nvGrpSpPr>
          <p:cNvPr id="17" name="Gruppe 16">
            <a:extLst>
              <a:ext uri="{FF2B5EF4-FFF2-40B4-BE49-F238E27FC236}">
                <a16:creationId xmlns:a16="http://schemas.microsoft.com/office/drawing/2014/main" id="{1E2089F4-178E-468C-B758-BD98279FF6CA}"/>
              </a:ext>
            </a:extLst>
          </p:cNvPr>
          <p:cNvGrpSpPr/>
          <p:nvPr/>
        </p:nvGrpSpPr>
        <p:grpSpPr>
          <a:xfrm>
            <a:off x="5609996" y="3754728"/>
            <a:ext cx="2473939" cy="1116109"/>
            <a:chOff x="7668436" y="3372182"/>
            <a:chExt cx="2473939" cy="1116109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624D1540-7CCA-4A5B-B422-A32D26617D69}"/>
                </a:ext>
              </a:extLst>
            </p:cNvPr>
            <p:cNvSpPr/>
            <p:nvPr/>
          </p:nvSpPr>
          <p:spPr>
            <a:xfrm>
              <a:off x="8992056" y="3372182"/>
              <a:ext cx="1150319" cy="1116109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>
                  <a:solidFill>
                    <a:schemeClr val="tx1"/>
                  </a:solidFill>
                </a:rPr>
                <a:t>solen</a:t>
              </a:r>
            </a:p>
          </p:txBody>
        </p:sp>
        <p:sp>
          <p:nvSpPr>
            <p:cNvPr id="16" name="Rutediagram: Proces 15">
              <a:extLst>
                <a:ext uri="{FF2B5EF4-FFF2-40B4-BE49-F238E27FC236}">
                  <a16:creationId xmlns:a16="http://schemas.microsoft.com/office/drawing/2014/main" id="{2D585662-FADF-45E7-9EDD-0CA0DC7391B4}"/>
                </a:ext>
              </a:extLst>
            </p:cNvPr>
            <p:cNvSpPr/>
            <p:nvPr/>
          </p:nvSpPr>
          <p:spPr>
            <a:xfrm>
              <a:off x="7668436" y="3786447"/>
              <a:ext cx="1259633" cy="287577"/>
            </a:xfrm>
            <a:prstGeom prst="flowChartProcess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20" name="Tekstfelt 19">
            <a:extLst>
              <a:ext uri="{FF2B5EF4-FFF2-40B4-BE49-F238E27FC236}">
                <a16:creationId xmlns:a16="http://schemas.microsoft.com/office/drawing/2014/main" id="{9DD565E4-1B2C-43BE-B413-492D272CE0E6}"/>
              </a:ext>
            </a:extLst>
          </p:cNvPr>
          <p:cNvSpPr txBox="1"/>
          <p:nvPr/>
        </p:nvSpPr>
        <p:spPr>
          <a:xfrm>
            <a:off x="5794717" y="1195289"/>
            <a:ext cx="57756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highlight>
                  <a:srgbClr val="FFFF00"/>
                </a:highlight>
              </a:rPr>
              <a:t>Mindste</a:t>
            </a:r>
            <a:r>
              <a:rPr lang="da-DK" dirty="0"/>
              <a:t> solhøjde er når solen er længst væk fra Danmark, det er den 21. </a:t>
            </a:r>
            <a:r>
              <a:rPr lang="da-DK" dirty="0" err="1"/>
              <a:t>dec</a:t>
            </a:r>
            <a:r>
              <a:rPr lang="da-DK" dirty="0"/>
              <a:t> hvor solen står i zenit over 23,5 ° 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Hvor langt væk fra DK er det?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56 ° fra DK til ækvator   + 23,5 ° = </a:t>
            </a:r>
            <a:r>
              <a:rPr lang="da-DK" dirty="0">
                <a:highlight>
                  <a:srgbClr val="FFFF00"/>
                </a:highlight>
              </a:rPr>
              <a:t>79,5 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Solhøjden i DK er altså : </a:t>
            </a:r>
            <a:r>
              <a:rPr lang="da-DK" dirty="0">
                <a:highlight>
                  <a:srgbClr val="FFFF00"/>
                </a:highlight>
              </a:rPr>
              <a:t>90° MINUS 79,5° </a:t>
            </a:r>
            <a:r>
              <a:rPr lang="da-DK" dirty="0"/>
              <a:t>=</a:t>
            </a:r>
            <a:r>
              <a:rPr lang="da-DK" dirty="0">
                <a:highlight>
                  <a:srgbClr val="FFFF00"/>
                </a:highlight>
              </a:rPr>
              <a:t> </a:t>
            </a:r>
            <a:r>
              <a:rPr lang="da-DK" b="1" u="sng" dirty="0">
                <a:highlight>
                  <a:srgbClr val="FFFF00"/>
                </a:highlight>
              </a:rPr>
              <a:t>10,5</a:t>
            </a:r>
            <a:r>
              <a:rPr lang="da-DK" dirty="0">
                <a:highlight>
                  <a:srgbClr val="FFFF00"/>
                </a:highlight>
              </a:rPr>
              <a:t>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b="1" u="sng" dirty="0">
              <a:highlight>
                <a:srgbClr val="FFFF00"/>
              </a:highlight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DB54BE36-05DE-4072-B305-65513237372A}"/>
              </a:ext>
            </a:extLst>
          </p:cNvPr>
          <p:cNvSpPr txBox="1"/>
          <p:nvPr/>
        </p:nvSpPr>
        <p:spPr>
          <a:xfrm>
            <a:off x="3449556" y="2417447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DK 56 ° N</a:t>
            </a:r>
          </a:p>
        </p:txBody>
      </p:sp>
    </p:spTree>
    <p:extLst>
      <p:ext uri="{BB962C8B-B14F-4D97-AF65-F5344CB8AC3E}">
        <p14:creationId xmlns:p14="http://schemas.microsoft.com/office/powerpoint/2010/main" val="20431639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EECF2154-7DA1-4167-94DE-0BD48D722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210"/>
            <a:ext cx="10515600" cy="1325563"/>
          </a:xfrm>
        </p:spPr>
        <p:txBody>
          <a:bodyPr/>
          <a:lstStyle/>
          <a:p>
            <a:r>
              <a:rPr lang="da-DK" dirty="0"/>
              <a:t>Solhøjden i Beijing – 40 ° N 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AF4FC1EC-18A3-42BB-82A1-D4AE9A60A46D}"/>
              </a:ext>
            </a:extLst>
          </p:cNvPr>
          <p:cNvGrpSpPr/>
          <p:nvPr/>
        </p:nvGrpSpPr>
        <p:grpSpPr>
          <a:xfrm>
            <a:off x="1086929" y="2229060"/>
            <a:ext cx="4089935" cy="3088433"/>
            <a:chOff x="2327900" y="2527640"/>
            <a:chExt cx="4089935" cy="3088433"/>
          </a:xfrm>
        </p:grpSpPr>
        <p:cxnSp>
          <p:nvCxnSpPr>
            <p:cNvPr id="6" name="Lige forbindelse 5">
              <a:extLst>
                <a:ext uri="{FF2B5EF4-FFF2-40B4-BE49-F238E27FC236}">
                  <a16:creationId xmlns:a16="http://schemas.microsoft.com/office/drawing/2014/main" id="{B1F3070B-A4AA-4B34-8AA6-6F75C7D342B0}"/>
                </a:ext>
              </a:extLst>
            </p:cNvPr>
            <p:cNvCxnSpPr>
              <a:stCxn id="4" idx="2"/>
              <a:endCxn id="4" idx="6"/>
            </p:cNvCxnSpPr>
            <p:nvPr/>
          </p:nvCxnSpPr>
          <p:spPr>
            <a:xfrm>
              <a:off x="3254757" y="4071857"/>
              <a:ext cx="3163078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Lige forbindelse 6">
              <a:extLst>
                <a:ext uri="{FF2B5EF4-FFF2-40B4-BE49-F238E27FC236}">
                  <a16:creationId xmlns:a16="http://schemas.microsoft.com/office/drawing/2014/main" id="{FDD2373E-64AC-4AFC-BB83-BAF9F1301319}"/>
                </a:ext>
              </a:extLst>
            </p:cNvPr>
            <p:cNvCxnSpPr>
              <a:cxnSpLocks/>
            </p:cNvCxnSpPr>
            <p:nvPr/>
          </p:nvCxnSpPr>
          <p:spPr>
            <a:xfrm>
              <a:off x="3355882" y="4611363"/>
              <a:ext cx="2944250" cy="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Lige forbindelse 8">
              <a:extLst>
                <a:ext uri="{FF2B5EF4-FFF2-40B4-BE49-F238E27FC236}">
                  <a16:creationId xmlns:a16="http://schemas.microsoft.com/office/drawing/2014/main" id="{36777DFF-A30D-40CA-942E-82D6AB1B92A7}"/>
                </a:ext>
              </a:extLst>
            </p:cNvPr>
            <p:cNvCxnSpPr>
              <a:cxnSpLocks/>
            </p:cNvCxnSpPr>
            <p:nvPr/>
          </p:nvCxnSpPr>
          <p:spPr>
            <a:xfrm>
              <a:off x="3355882" y="3513803"/>
              <a:ext cx="2944250" cy="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uppe 17">
              <a:extLst>
                <a:ext uri="{FF2B5EF4-FFF2-40B4-BE49-F238E27FC236}">
                  <a16:creationId xmlns:a16="http://schemas.microsoft.com/office/drawing/2014/main" id="{66EECB00-50E2-4F4A-AB4B-3E45C68061EF}"/>
                </a:ext>
              </a:extLst>
            </p:cNvPr>
            <p:cNvGrpSpPr/>
            <p:nvPr/>
          </p:nvGrpSpPr>
          <p:grpSpPr>
            <a:xfrm>
              <a:off x="2327900" y="2527640"/>
              <a:ext cx="4089935" cy="3088433"/>
              <a:chOff x="2318570" y="2503685"/>
              <a:chExt cx="4089935" cy="3088433"/>
            </a:xfrm>
          </p:grpSpPr>
          <p:sp>
            <p:nvSpPr>
              <p:cNvPr id="4" name="Ellipse 3">
                <a:extLst>
                  <a:ext uri="{FF2B5EF4-FFF2-40B4-BE49-F238E27FC236}">
                    <a16:creationId xmlns:a16="http://schemas.microsoft.com/office/drawing/2014/main" id="{08F68E16-06A2-43DD-8D7D-36AD5E74D8FE}"/>
                  </a:ext>
                </a:extLst>
              </p:cNvPr>
              <p:cNvSpPr/>
              <p:nvPr/>
            </p:nvSpPr>
            <p:spPr>
              <a:xfrm>
                <a:off x="3245427" y="2503685"/>
                <a:ext cx="3163078" cy="308843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0" name="Tekstfelt 9">
                <a:extLst>
                  <a:ext uri="{FF2B5EF4-FFF2-40B4-BE49-F238E27FC236}">
                    <a16:creationId xmlns:a16="http://schemas.microsoft.com/office/drawing/2014/main" id="{C5E3A273-AA4F-4998-BD31-795B0B3EFA9B}"/>
                  </a:ext>
                </a:extLst>
              </p:cNvPr>
              <p:cNvSpPr txBox="1"/>
              <p:nvPr/>
            </p:nvSpPr>
            <p:spPr>
              <a:xfrm>
                <a:off x="2812295" y="3863235"/>
                <a:ext cx="4331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0 °</a:t>
                </a:r>
              </a:p>
            </p:txBody>
          </p:sp>
          <p:sp>
            <p:nvSpPr>
              <p:cNvPr id="11" name="Tekstfelt 10">
                <a:extLst>
                  <a:ext uri="{FF2B5EF4-FFF2-40B4-BE49-F238E27FC236}">
                    <a16:creationId xmlns:a16="http://schemas.microsoft.com/office/drawing/2014/main" id="{BAE01DFC-D3D6-4427-99D9-2AE7A4AAB502}"/>
                  </a:ext>
                </a:extLst>
              </p:cNvPr>
              <p:cNvSpPr txBox="1"/>
              <p:nvPr/>
            </p:nvSpPr>
            <p:spPr>
              <a:xfrm>
                <a:off x="2318570" y="3309237"/>
                <a:ext cx="9268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23,5 ° N</a:t>
                </a:r>
              </a:p>
            </p:txBody>
          </p:sp>
          <p:sp>
            <p:nvSpPr>
              <p:cNvPr id="12" name="Tekstfelt 11">
                <a:extLst>
                  <a:ext uri="{FF2B5EF4-FFF2-40B4-BE49-F238E27FC236}">
                    <a16:creationId xmlns:a16="http://schemas.microsoft.com/office/drawing/2014/main" id="{53F73F39-5370-4329-907A-A8F725375925}"/>
                  </a:ext>
                </a:extLst>
              </p:cNvPr>
              <p:cNvSpPr txBox="1"/>
              <p:nvPr/>
            </p:nvSpPr>
            <p:spPr>
              <a:xfrm>
                <a:off x="2340211" y="4463578"/>
                <a:ext cx="8835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23,5 ° S</a:t>
                </a:r>
              </a:p>
            </p:txBody>
          </p:sp>
        </p:grpSp>
      </p:grpSp>
      <p:grpSp>
        <p:nvGrpSpPr>
          <p:cNvPr id="17" name="Gruppe 16">
            <a:extLst>
              <a:ext uri="{FF2B5EF4-FFF2-40B4-BE49-F238E27FC236}">
                <a16:creationId xmlns:a16="http://schemas.microsoft.com/office/drawing/2014/main" id="{1E2089F4-178E-468C-B758-BD98279FF6CA}"/>
              </a:ext>
            </a:extLst>
          </p:cNvPr>
          <p:cNvGrpSpPr/>
          <p:nvPr/>
        </p:nvGrpSpPr>
        <p:grpSpPr>
          <a:xfrm>
            <a:off x="6537989" y="2761358"/>
            <a:ext cx="2473939" cy="1116109"/>
            <a:chOff x="7668436" y="3372182"/>
            <a:chExt cx="2473939" cy="1116109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624D1540-7CCA-4A5B-B422-A32D26617D69}"/>
                </a:ext>
              </a:extLst>
            </p:cNvPr>
            <p:cNvSpPr/>
            <p:nvPr/>
          </p:nvSpPr>
          <p:spPr>
            <a:xfrm>
              <a:off x="8992056" y="3372182"/>
              <a:ext cx="1150319" cy="1116109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>
                  <a:solidFill>
                    <a:schemeClr val="tx1"/>
                  </a:solidFill>
                </a:rPr>
                <a:t>solen</a:t>
              </a:r>
            </a:p>
          </p:txBody>
        </p:sp>
        <p:sp>
          <p:nvSpPr>
            <p:cNvPr id="16" name="Rutediagram: Proces 15">
              <a:extLst>
                <a:ext uri="{FF2B5EF4-FFF2-40B4-BE49-F238E27FC236}">
                  <a16:creationId xmlns:a16="http://schemas.microsoft.com/office/drawing/2014/main" id="{2D585662-FADF-45E7-9EDD-0CA0DC7391B4}"/>
                </a:ext>
              </a:extLst>
            </p:cNvPr>
            <p:cNvSpPr/>
            <p:nvPr/>
          </p:nvSpPr>
          <p:spPr>
            <a:xfrm>
              <a:off x="7668436" y="3786447"/>
              <a:ext cx="1259633" cy="287577"/>
            </a:xfrm>
            <a:prstGeom prst="flowChartProcess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20" name="Tekstfelt 19">
            <a:extLst>
              <a:ext uri="{FF2B5EF4-FFF2-40B4-BE49-F238E27FC236}">
                <a16:creationId xmlns:a16="http://schemas.microsoft.com/office/drawing/2014/main" id="{9DD565E4-1B2C-43BE-B413-492D272CE0E6}"/>
              </a:ext>
            </a:extLst>
          </p:cNvPr>
          <p:cNvSpPr txBox="1"/>
          <p:nvPr/>
        </p:nvSpPr>
        <p:spPr>
          <a:xfrm>
            <a:off x="5607628" y="4188953"/>
            <a:ext cx="57756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highlight>
                  <a:srgbClr val="FFFF00"/>
                </a:highlight>
              </a:rPr>
              <a:t>Største </a:t>
            </a:r>
            <a:r>
              <a:rPr lang="da-DK" dirty="0"/>
              <a:t>solhøjde i Beijing er den 21. juni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Her står solen i zenit over 23,5 ° 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Hvor langt er det fra Beijing? = 40 ° MINUS 23,5° = 16,5°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Største solhøjde er : 90° MINUS 16,5° = </a:t>
            </a:r>
            <a:r>
              <a:rPr lang="da-DK" b="1" dirty="0">
                <a:highlight>
                  <a:srgbClr val="FFFF00"/>
                </a:highlight>
              </a:rPr>
              <a:t>73,5</a:t>
            </a:r>
            <a:r>
              <a:rPr lang="da-DK" dirty="0">
                <a:highlight>
                  <a:srgbClr val="FFFF00"/>
                </a:highlight>
              </a:rPr>
              <a:t> °</a:t>
            </a:r>
            <a:endParaRPr lang="da-DK" b="1" u="sng" dirty="0">
              <a:highlight>
                <a:srgbClr val="FFFF00"/>
              </a:highlight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DB54BE36-05DE-4072-B305-65513237372A}"/>
              </a:ext>
            </a:extLst>
          </p:cNvPr>
          <p:cNvSpPr txBox="1"/>
          <p:nvPr/>
        </p:nvSpPr>
        <p:spPr>
          <a:xfrm>
            <a:off x="3374911" y="2420921"/>
            <a:ext cx="14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Beijing 40 ° N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57D36B64-00A1-4ED6-AF89-6883D08EE17A}"/>
              </a:ext>
            </a:extLst>
          </p:cNvPr>
          <p:cNvGrpSpPr/>
          <p:nvPr/>
        </p:nvGrpSpPr>
        <p:grpSpPr>
          <a:xfrm>
            <a:off x="5123148" y="2589072"/>
            <a:ext cx="2222450" cy="620650"/>
            <a:chOff x="5123148" y="2589072"/>
            <a:chExt cx="2222450" cy="620650"/>
          </a:xfrm>
        </p:grpSpPr>
        <p:sp>
          <p:nvSpPr>
            <p:cNvPr id="5" name="Højre klammeparentes 4">
              <a:extLst>
                <a:ext uri="{FF2B5EF4-FFF2-40B4-BE49-F238E27FC236}">
                  <a16:creationId xmlns:a16="http://schemas.microsoft.com/office/drawing/2014/main" id="{F85AA443-D94E-43BF-A82E-D38C92C60623}"/>
                </a:ext>
              </a:extLst>
            </p:cNvPr>
            <p:cNvSpPr/>
            <p:nvPr/>
          </p:nvSpPr>
          <p:spPr>
            <a:xfrm>
              <a:off x="5123148" y="2589072"/>
              <a:ext cx="168816" cy="620650"/>
            </a:xfrm>
            <a:prstGeom prst="rightBrac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8" name="Tekstfelt 7">
              <a:extLst>
                <a:ext uri="{FF2B5EF4-FFF2-40B4-BE49-F238E27FC236}">
                  <a16:creationId xmlns:a16="http://schemas.microsoft.com/office/drawing/2014/main" id="{5AD8D175-3683-4240-83FF-E52071287DEB}"/>
                </a:ext>
              </a:extLst>
            </p:cNvPr>
            <p:cNvSpPr txBox="1"/>
            <p:nvPr/>
          </p:nvSpPr>
          <p:spPr>
            <a:xfrm>
              <a:off x="5355951" y="2761358"/>
              <a:ext cx="19896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/>
                <a:t>40 ° MINUS 23,5° = 16,5°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4842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tediagram: Proces 2">
            <a:extLst>
              <a:ext uri="{FF2B5EF4-FFF2-40B4-BE49-F238E27FC236}">
                <a16:creationId xmlns:a16="http://schemas.microsoft.com/office/drawing/2014/main" id="{853360D2-3F6A-4EA4-923A-99164D77F257}"/>
              </a:ext>
            </a:extLst>
          </p:cNvPr>
          <p:cNvSpPr/>
          <p:nvPr/>
        </p:nvSpPr>
        <p:spPr>
          <a:xfrm>
            <a:off x="5548758" y="3834662"/>
            <a:ext cx="2683053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4" name="Rutediagram: Proces 3">
            <a:extLst>
              <a:ext uri="{FF2B5EF4-FFF2-40B4-BE49-F238E27FC236}">
                <a16:creationId xmlns:a16="http://schemas.microsoft.com/office/drawing/2014/main" id="{15645AE3-8F84-48A7-B6F3-719B11653BEF}"/>
              </a:ext>
            </a:extLst>
          </p:cNvPr>
          <p:cNvSpPr/>
          <p:nvPr/>
        </p:nvSpPr>
        <p:spPr>
          <a:xfrm>
            <a:off x="5110444" y="2758837"/>
            <a:ext cx="3045363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5" name="Rutediagram: Proces 4">
            <a:extLst>
              <a:ext uri="{FF2B5EF4-FFF2-40B4-BE49-F238E27FC236}">
                <a16:creationId xmlns:a16="http://schemas.microsoft.com/office/drawing/2014/main" id="{7B1BE808-C2EB-4F09-8DEB-80879E7E0BC5}"/>
              </a:ext>
            </a:extLst>
          </p:cNvPr>
          <p:cNvSpPr/>
          <p:nvPr/>
        </p:nvSpPr>
        <p:spPr>
          <a:xfrm>
            <a:off x="3766347" y="1772091"/>
            <a:ext cx="4219327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31A62785-3627-45AA-8415-C750F88A4054}"/>
              </a:ext>
            </a:extLst>
          </p:cNvPr>
          <p:cNvSpPr/>
          <p:nvPr/>
        </p:nvSpPr>
        <p:spPr>
          <a:xfrm>
            <a:off x="7937850" y="-3006280"/>
            <a:ext cx="9155844" cy="1226457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6600" b="1" dirty="0">
                <a:solidFill>
                  <a:schemeClr val="tx1"/>
                </a:solidFill>
              </a:rPr>
              <a:t>Solen</a:t>
            </a:r>
            <a:br>
              <a:rPr lang="da-DK" sz="6600" b="1" dirty="0">
                <a:solidFill>
                  <a:schemeClr val="tx1"/>
                </a:solidFill>
              </a:rPr>
            </a:br>
            <a:r>
              <a:rPr lang="da-DK" sz="2400" b="1" dirty="0">
                <a:solidFill>
                  <a:schemeClr val="tx1"/>
                </a:solidFill>
              </a:rPr>
              <a:t>diameter: 1.4 mio. km</a:t>
            </a:r>
            <a:endParaRPr lang="da-DK" b="1" dirty="0">
              <a:solidFill>
                <a:schemeClr val="tx1"/>
              </a:solidFill>
            </a:endParaRP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2371E84F-E7FF-4E52-B1CC-B62911FBE943}"/>
              </a:ext>
            </a:extLst>
          </p:cNvPr>
          <p:cNvSpPr txBox="1"/>
          <p:nvPr/>
        </p:nvSpPr>
        <p:spPr>
          <a:xfrm rot="5756001">
            <a:off x="4230859" y="3132890"/>
            <a:ext cx="346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416A000-6FB6-42D9-BD0A-158A28A69861}"/>
              </a:ext>
            </a:extLst>
          </p:cNvPr>
          <p:cNvSpPr txBox="1"/>
          <p:nvPr/>
        </p:nvSpPr>
        <p:spPr>
          <a:xfrm>
            <a:off x="3500635" y="591760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5" name="Venstre klammeparentes 34">
            <a:extLst>
              <a:ext uri="{FF2B5EF4-FFF2-40B4-BE49-F238E27FC236}">
                <a16:creationId xmlns:a16="http://schemas.microsoft.com/office/drawing/2014/main" id="{BA680128-0001-4303-BBF3-FA2D004CD8C8}"/>
              </a:ext>
            </a:extLst>
          </p:cNvPr>
          <p:cNvSpPr/>
          <p:nvPr/>
        </p:nvSpPr>
        <p:spPr>
          <a:xfrm>
            <a:off x="5393933" y="3812402"/>
            <a:ext cx="154825" cy="339633"/>
          </a:xfrm>
          <a:prstGeom prst="leftBrac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7" name="Venstre klammeparentes 36">
            <a:extLst>
              <a:ext uri="{FF2B5EF4-FFF2-40B4-BE49-F238E27FC236}">
                <a16:creationId xmlns:a16="http://schemas.microsoft.com/office/drawing/2014/main" id="{B4AF6067-7E71-490C-B217-B31E1690331B}"/>
              </a:ext>
            </a:extLst>
          </p:cNvPr>
          <p:cNvSpPr/>
          <p:nvPr/>
        </p:nvSpPr>
        <p:spPr>
          <a:xfrm rot="17752439">
            <a:off x="4117886" y="1596728"/>
            <a:ext cx="45719" cy="824510"/>
          </a:xfrm>
          <a:prstGeom prst="leftBrac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9" name="Venstre klammeparentes 38">
            <a:extLst>
              <a:ext uri="{FF2B5EF4-FFF2-40B4-BE49-F238E27FC236}">
                <a16:creationId xmlns:a16="http://schemas.microsoft.com/office/drawing/2014/main" id="{7B7045DD-FFE4-46F3-80BF-64208C852BD9}"/>
              </a:ext>
            </a:extLst>
          </p:cNvPr>
          <p:cNvSpPr/>
          <p:nvPr/>
        </p:nvSpPr>
        <p:spPr>
          <a:xfrm rot="20042195">
            <a:off x="5158079" y="2792137"/>
            <a:ext cx="174026" cy="368223"/>
          </a:xfrm>
          <a:prstGeom prst="leftBrac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0" name="Tekstfelt 39">
            <a:extLst>
              <a:ext uri="{FF2B5EF4-FFF2-40B4-BE49-F238E27FC236}">
                <a16:creationId xmlns:a16="http://schemas.microsoft.com/office/drawing/2014/main" id="{63FC4D76-6341-4193-A603-08EB20ABA327}"/>
              </a:ext>
            </a:extLst>
          </p:cNvPr>
          <p:cNvSpPr txBox="1"/>
          <p:nvPr/>
        </p:nvSpPr>
        <p:spPr>
          <a:xfrm>
            <a:off x="4925095" y="382724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831A6261-283A-45A1-A878-E44F46EE4FFF}"/>
              </a:ext>
            </a:extLst>
          </p:cNvPr>
          <p:cNvSpPr txBox="1"/>
          <p:nvPr/>
        </p:nvSpPr>
        <p:spPr>
          <a:xfrm>
            <a:off x="4755226" y="296846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60679B76-8D77-4A9C-8C36-95579B28873B}"/>
              </a:ext>
            </a:extLst>
          </p:cNvPr>
          <p:cNvSpPr txBox="1"/>
          <p:nvPr/>
        </p:nvSpPr>
        <p:spPr>
          <a:xfrm>
            <a:off x="3817419" y="211373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C</a:t>
            </a:r>
          </a:p>
        </p:txBody>
      </p:sp>
      <p:grpSp>
        <p:nvGrpSpPr>
          <p:cNvPr id="45" name="Gruppe 44">
            <a:extLst>
              <a:ext uri="{FF2B5EF4-FFF2-40B4-BE49-F238E27FC236}">
                <a16:creationId xmlns:a16="http://schemas.microsoft.com/office/drawing/2014/main" id="{7F23A553-D502-4558-A792-9F647051B492}"/>
              </a:ext>
            </a:extLst>
          </p:cNvPr>
          <p:cNvGrpSpPr/>
          <p:nvPr/>
        </p:nvGrpSpPr>
        <p:grpSpPr>
          <a:xfrm rot="5116625">
            <a:off x="5294706" y="3790917"/>
            <a:ext cx="691377" cy="830023"/>
            <a:chOff x="3165364" y="5483690"/>
            <a:chExt cx="691377" cy="830023"/>
          </a:xfrm>
        </p:grpSpPr>
        <p:sp>
          <p:nvSpPr>
            <p:cNvPr id="46" name="Bue 45">
              <a:extLst>
                <a:ext uri="{FF2B5EF4-FFF2-40B4-BE49-F238E27FC236}">
                  <a16:creationId xmlns:a16="http://schemas.microsoft.com/office/drawing/2014/main" id="{E34FA4C8-1350-43A5-A9C8-8C15F4E7358B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7" name="Tekstfelt 46">
              <a:extLst>
                <a:ext uri="{FF2B5EF4-FFF2-40B4-BE49-F238E27FC236}">
                  <a16:creationId xmlns:a16="http://schemas.microsoft.com/office/drawing/2014/main" id="{7C281655-AF4C-4735-B9DA-AADED08AD15B}"/>
                </a:ext>
              </a:extLst>
            </p:cNvPr>
            <p:cNvSpPr txBox="1"/>
            <p:nvPr/>
          </p:nvSpPr>
          <p:spPr>
            <a:xfrm rot="16483375">
              <a:off x="3421713" y="5564000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/>
                <a:t>90° </a:t>
              </a:r>
            </a:p>
          </p:txBody>
        </p:sp>
      </p:grpSp>
      <p:grpSp>
        <p:nvGrpSpPr>
          <p:cNvPr id="48" name="Gruppe 47">
            <a:extLst>
              <a:ext uri="{FF2B5EF4-FFF2-40B4-BE49-F238E27FC236}">
                <a16:creationId xmlns:a16="http://schemas.microsoft.com/office/drawing/2014/main" id="{04E42E1F-F8E9-4B71-98EF-EC37AB5DDCC0}"/>
              </a:ext>
            </a:extLst>
          </p:cNvPr>
          <p:cNvGrpSpPr/>
          <p:nvPr/>
        </p:nvGrpSpPr>
        <p:grpSpPr>
          <a:xfrm rot="5116625">
            <a:off x="5228229" y="2764619"/>
            <a:ext cx="691377" cy="781047"/>
            <a:chOff x="3165364" y="5532666"/>
            <a:chExt cx="691377" cy="781047"/>
          </a:xfrm>
        </p:grpSpPr>
        <p:sp>
          <p:nvSpPr>
            <p:cNvPr id="49" name="Bue 48">
              <a:extLst>
                <a:ext uri="{FF2B5EF4-FFF2-40B4-BE49-F238E27FC236}">
                  <a16:creationId xmlns:a16="http://schemas.microsoft.com/office/drawing/2014/main" id="{BE409310-427F-44C7-A217-86343EA6E02E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0" name="Tekstfelt 49">
              <a:extLst>
                <a:ext uri="{FF2B5EF4-FFF2-40B4-BE49-F238E27FC236}">
                  <a16:creationId xmlns:a16="http://schemas.microsoft.com/office/drawing/2014/main" id="{2C2722DD-5EB6-4E03-85BA-D34584789127}"/>
                </a:ext>
              </a:extLst>
            </p:cNvPr>
            <p:cNvSpPr txBox="1"/>
            <p:nvPr/>
          </p:nvSpPr>
          <p:spPr>
            <a:xfrm rot="16483375">
              <a:off x="3397112" y="5612976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/>
                <a:t>60° </a:t>
              </a:r>
            </a:p>
          </p:txBody>
        </p:sp>
      </p:grpSp>
      <p:grpSp>
        <p:nvGrpSpPr>
          <p:cNvPr id="51" name="Gruppe 50">
            <a:extLst>
              <a:ext uri="{FF2B5EF4-FFF2-40B4-BE49-F238E27FC236}">
                <a16:creationId xmlns:a16="http://schemas.microsoft.com/office/drawing/2014/main" id="{A32C192E-90D8-49F9-A586-D1019B923ADF}"/>
              </a:ext>
            </a:extLst>
          </p:cNvPr>
          <p:cNvGrpSpPr/>
          <p:nvPr/>
        </p:nvGrpSpPr>
        <p:grpSpPr>
          <a:xfrm rot="5116625">
            <a:off x="4648239" y="1722112"/>
            <a:ext cx="691377" cy="832716"/>
            <a:chOff x="3165364" y="5480997"/>
            <a:chExt cx="691377" cy="832716"/>
          </a:xfrm>
        </p:grpSpPr>
        <p:sp>
          <p:nvSpPr>
            <p:cNvPr id="52" name="Bue 51">
              <a:extLst>
                <a:ext uri="{FF2B5EF4-FFF2-40B4-BE49-F238E27FC236}">
                  <a16:creationId xmlns:a16="http://schemas.microsoft.com/office/drawing/2014/main" id="{A6181940-CD16-4E45-9FA8-A1655CAAB071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3" name="Tekstfelt 52">
              <a:extLst>
                <a:ext uri="{FF2B5EF4-FFF2-40B4-BE49-F238E27FC236}">
                  <a16:creationId xmlns:a16="http://schemas.microsoft.com/office/drawing/2014/main" id="{636787E7-932A-45C6-9914-088FC86C5E00}"/>
                </a:ext>
              </a:extLst>
            </p:cNvPr>
            <p:cNvSpPr txBox="1"/>
            <p:nvPr/>
          </p:nvSpPr>
          <p:spPr>
            <a:xfrm rot="16483375">
              <a:off x="3367874" y="5581719"/>
              <a:ext cx="5092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/>
                <a:t>30° </a:t>
              </a: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9BFD7B84-7AD5-4E35-BECB-28E0D847E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760"/>
            <a:ext cx="10515600" cy="1325563"/>
          </a:xfrm>
        </p:spPr>
        <p:txBody>
          <a:bodyPr/>
          <a:lstStyle/>
          <a:p>
            <a:r>
              <a:rPr lang="da-DK" dirty="0"/>
              <a:t>Bredde°, solhøjde og opvarmning ….</a:t>
            </a:r>
          </a:p>
        </p:txBody>
      </p:sp>
      <p:cxnSp>
        <p:nvCxnSpPr>
          <p:cNvPr id="7" name="Lige forbindelse 6">
            <a:extLst>
              <a:ext uri="{FF2B5EF4-FFF2-40B4-BE49-F238E27FC236}">
                <a16:creationId xmlns:a16="http://schemas.microsoft.com/office/drawing/2014/main" id="{C4BFFF97-0E77-4703-8B90-C00CDBB437D3}"/>
              </a:ext>
            </a:extLst>
          </p:cNvPr>
          <p:cNvCxnSpPr>
            <a:stCxn id="30" idx="0"/>
            <a:endCxn id="30" idx="4"/>
          </p:cNvCxnSpPr>
          <p:nvPr/>
        </p:nvCxnSpPr>
        <p:spPr>
          <a:xfrm>
            <a:off x="3324694" y="1743488"/>
            <a:ext cx="0" cy="4543447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30755001-23B6-4643-8B30-1DE67C53DD38}"/>
              </a:ext>
            </a:extLst>
          </p:cNvPr>
          <p:cNvGrpSpPr/>
          <p:nvPr/>
        </p:nvGrpSpPr>
        <p:grpSpPr>
          <a:xfrm>
            <a:off x="557765" y="1743488"/>
            <a:ext cx="5077796" cy="4543447"/>
            <a:chOff x="530770" y="1748714"/>
            <a:chExt cx="5077796" cy="4543447"/>
          </a:xfrm>
        </p:grpSpPr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8F6F9C74-F57F-4283-8698-9229BE92D711}"/>
                </a:ext>
              </a:extLst>
            </p:cNvPr>
            <p:cNvSpPr/>
            <p:nvPr/>
          </p:nvSpPr>
          <p:spPr>
            <a:xfrm>
              <a:off x="986831" y="1748714"/>
              <a:ext cx="4621735" cy="4543447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11" name="Tekstfelt 10">
              <a:extLst>
                <a:ext uri="{FF2B5EF4-FFF2-40B4-BE49-F238E27FC236}">
                  <a16:creationId xmlns:a16="http://schemas.microsoft.com/office/drawing/2014/main" id="{8EEFD402-2803-4523-8CAD-883BAF47C5D4}"/>
                </a:ext>
              </a:extLst>
            </p:cNvPr>
            <p:cNvSpPr txBox="1"/>
            <p:nvPr/>
          </p:nvSpPr>
          <p:spPr>
            <a:xfrm>
              <a:off x="530770" y="3782703"/>
              <a:ext cx="4331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/>
                <a:t>0 °</a:t>
              </a:r>
            </a:p>
          </p:txBody>
        </p:sp>
      </p:grpSp>
      <p:cxnSp>
        <p:nvCxnSpPr>
          <p:cNvPr id="27" name="Lige forbindelse 26">
            <a:extLst>
              <a:ext uri="{FF2B5EF4-FFF2-40B4-BE49-F238E27FC236}">
                <a16:creationId xmlns:a16="http://schemas.microsoft.com/office/drawing/2014/main" id="{0FF46C47-5C4B-4C84-A833-43427CA96849}"/>
              </a:ext>
            </a:extLst>
          </p:cNvPr>
          <p:cNvCxnSpPr>
            <a:cxnSpLocks/>
            <a:stCxn id="30" idx="2"/>
          </p:cNvCxnSpPr>
          <p:nvPr/>
        </p:nvCxnSpPr>
        <p:spPr>
          <a:xfrm>
            <a:off x="1013826" y="4015212"/>
            <a:ext cx="3736566" cy="0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Lige forbindelse 35">
            <a:extLst>
              <a:ext uri="{FF2B5EF4-FFF2-40B4-BE49-F238E27FC236}">
                <a16:creationId xmlns:a16="http://schemas.microsoft.com/office/drawing/2014/main" id="{702B00B3-769B-484B-87AD-645B846D9A46}"/>
              </a:ext>
            </a:extLst>
          </p:cNvPr>
          <p:cNvCxnSpPr>
            <a:cxnSpLocks/>
            <a:stCxn id="30" idx="4"/>
            <a:endCxn id="30" idx="0"/>
          </p:cNvCxnSpPr>
          <p:nvPr/>
        </p:nvCxnSpPr>
        <p:spPr>
          <a:xfrm flipV="1">
            <a:off x="3324694" y="1743488"/>
            <a:ext cx="0" cy="4543447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felt 40">
            <a:extLst>
              <a:ext uri="{FF2B5EF4-FFF2-40B4-BE49-F238E27FC236}">
                <a16:creationId xmlns:a16="http://schemas.microsoft.com/office/drawing/2014/main" id="{A4F639A6-504D-486B-8C27-5BEFC8E3832E}"/>
              </a:ext>
            </a:extLst>
          </p:cNvPr>
          <p:cNvSpPr txBox="1"/>
          <p:nvPr/>
        </p:nvSpPr>
        <p:spPr>
          <a:xfrm>
            <a:off x="1235672" y="2618197"/>
            <a:ext cx="2323036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4000" dirty="0">
                <a:solidFill>
                  <a:schemeClr val="bg1">
                    <a:lumMod val="95000"/>
                  </a:schemeClr>
                </a:solidFill>
              </a:rPr>
              <a:t>Jorden</a:t>
            </a:r>
            <a:br>
              <a:rPr lang="da-DK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da-DK" dirty="0">
                <a:solidFill>
                  <a:schemeClr val="bg1">
                    <a:lumMod val="95000"/>
                  </a:schemeClr>
                </a:solidFill>
              </a:rPr>
              <a:t>12.000 km </a:t>
            </a:r>
            <a:br>
              <a:rPr lang="da-DK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da-DK" dirty="0">
                <a:solidFill>
                  <a:schemeClr val="bg1">
                    <a:lumMod val="95000"/>
                  </a:schemeClr>
                </a:solidFill>
              </a:rPr>
              <a:t>i diameter</a:t>
            </a:r>
          </a:p>
        </p:txBody>
      </p:sp>
    </p:spTree>
    <p:extLst>
      <p:ext uri="{BB962C8B-B14F-4D97-AF65-F5344CB8AC3E}">
        <p14:creationId xmlns:p14="http://schemas.microsoft.com/office/powerpoint/2010/main" val="295249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0" grpId="0" animBg="1"/>
      <p:bldP spid="35" grpId="0" animBg="1"/>
      <p:bldP spid="37" grpId="0" animBg="1"/>
      <p:bldP spid="39" grpId="0" animBg="1"/>
      <p:bldP spid="40" grpId="0"/>
      <p:bldP spid="42" grpId="0"/>
      <p:bldP spid="4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EECF2154-7DA1-4167-94DE-0BD48D722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210"/>
            <a:ext cx="10515600" cy="1325563"/>
          </a:xfrm>
        </p:spPr>
        <p:txBody>
          <a:bodyPr/>
          <a:lstStyle/>
          <a:p>
            <a:r>
              <a:rPr lang="da-DK" dirty="0"/>
              <a:t>Solhøjden i Beijing – 40 ° N 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AF4FC1EC-18A3-42BB-82A1-D4AE9A60A46D}"/>
              </a:ext>
            </a:extLst>
          </p:cNvPr>
          <p:cNvGrpSpPr/>
          <p:nvPr/>
        </p:nvGrpSpPr>
        <p:grpSpPr>
          <a:xfrm>
            <a:off x="1086929" y="2229060"/>
            <a:ext cx="4089935" cy="3088433"/>
            <a:chOff x="2327900" y="2527640"/>
            <a:chExt cx="4089935" cy="3088433"/>
          </a:xfrm>
        </p:grpSpPr>
        <p:cxnSp>
          <p:nvCxnSpPr>
            <p:cNvPr id="6" name="Lige forbindelse 5">
              <a:extLst>
                <a:ext uri="{FF2B5EF4-FFF2-40B4-BE49-F238E27FC236}">
                  <a16:creationId xmlns:a16="http://schemas.microsoft.com/office/drawing/2014/main" id="{B1F3070B-A4AA-4B34-8AA6-6F75C7D342B0}"/>
                </a:ext>
              </a:extLst>
            </p:cNvPr>
            <p:cNvCxnSpPr>
              <a:stCxn id="4" idx="2"/>
              <a:endCxn id="4" idx="6"/>
            </p:cNvCxnSpPr>
            <p:nvPr/>
          </p:nvCxnSpPr>
          <p:spPr>
            <a:xfrm>
              <a:off x="3254757" y="4071857"/>
              <a:ext cx="3163078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Lige forbindelse 6">
              <a:extLst>
                <a:ext uri="{FF2B5EF4-FFF2-40B4-BE49-F238E27FC236}">
                  <a16:creationId xmlns:a16="http://schemas.microsoft.com/office/drawing/2014/main" id="{FDD2373E-64AC-4AFC-BB83-BAF9F1301319}"/>
                </a:ext>
              </a:extLst>
            </p:cNvPr>
            <p:cNvCxnSpPr>
              <a:cxnSpLocks/>
            </p:cNvCxnSpPr>
            <p:nvPr/>
          </p:nvCxnSpPr>
          <p:spPr>
            <a:xfrm>
              <a:off x="3355882" y="4611363"/>
              <a:ext cx="2944250" cy="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Lige forbindelse 8">
              <a:extLst>
                <a:ext uri="{FF2B5EF4-FFF2-40B4-BE49-F238E27FC236}">
                  <a16:creationId xmlns:a16="http://schemas.microsoft.com/office/drawing/2014/main" id="{36777DFF-A30D-40CA-942E-82D6AB1B92A7}"/>
                </a:ext>
              </a:extLst>
            </p:cNvPr>
            <p:cNvCxnSpPr>
              <a:cxnSpLocks/>
            </p:cNvCxnSpPr>
            <p:nvPr/>
          </p:nvCxnSpPr>
          <p:spPr>
            <a:xfrm>
              <a:off x="3355882" y="3513803"/>
              <a:ext cx="2944250" cy="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uppe 17">
              <a:extLst>
                <a:ext uri="{FF2B5EF4-FFF2-40B4-BE49-F238E27FC236}">
                  <a16:creationId xmlns:a16="http://schemas.microsoft.com/office/drawing/2014/main" id="{66EECB00-50E2-4F4A-AB4B-3E45C68061EF}"/>
                </a:ext>
              </a:extLst>
            </p:cNvPr>
            <p:cNvGrpSpPr/>
            <p:nvPr/>
          </p:nvGrpSpPr>
          <p:grpSpPr>
            <a:xfrm>
              <a:off x="2327900" y="2527640"/>
              <a:ext cx="4089935" cy="3088433"/>
              <a:chOff x="2318570" y="2503685"/>
              <a:chExt cx="4089935" cy="3088433"/>
            </a:xfrm>
          </p:grpSpPr>
          <p:sp>
            <p:nvSpPr>
              <p:cNvPr id="4" name="Ellipse 3">
                <a:extLst>
                  <a:ext uri="{FF2B5EF4-FFF2-40B4-BE49-F238E27FC236}">
                    <a16:creationId xmlns:a16="http://schemas.microsoft.com/office/drawing/2014/main" id="{08F68E16-06A2-43DD-8D7D-36AD5E74D8FE}"/>
                  </a:ext>
                </a:extLst>
              </p:cNvPr>
              <p:cNvSpPr/>
              <p:nvPr/>
            </p:nvSpPr>
            <p:spPr>
              <a:xfrm>
                <a:off x="3245427" y="2503685"/>
                <a:ext cx="3163078" cy="308843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0" name="Tekstfelt 9">
                <a:extLst>
                  <a:ext uri="{FF2B5EF4-FFF2-40B4-BE49-F238E27FC236}">
                    <a16:creationId xmlns:a16="http://schemas.microsoft.com/office/drawing/2014/main" id="{C5E3A273-AA4F-4998-BD31-795B0B3EFA9B}"/>
                  </a:ext>
                </a:extLst>
              </p:cNvPr>
              <p:cNvSpPr txBox="1"/>
              <p:nvPr/>
            </p:nvSpPr>
            <p:spPr>
              <a:xfrm>
                <a:off x="2812295" y="3863235"/>
                <a:ext cx="4331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0 °</a:t>
                </a:r>
              </a:p>
            </p:txBody>
          </p:sp>
          <p:sp>
            <p:nvSpPr>
              <p:cNvPr id="11" name="Tekstfelt 10">
                <a:extLst>
                  <a:ext uri="{FF2B5EF4-FFF2-40B4-BE49-F238E27FC236}">
                    <a16:creationId xmlns:a16="http://schemas.microsoft.com/office/drawing/2014/main" id="{BAE01DFC-D3D6-4427-99D9-2AE7A4AAB502}"/>
                  </a:ext>
                </a:extLst>
              </p:cNvPr>
              <p:cNvSpPr txBox="1"/>
              <p:nvPr/>
            </p:nvSpPr>
            <p:spPr>
              <a:xfrm>
                <a:off x="2318570" y="3309237"/>
                <a:ext cx="9268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23,5 ° N</a:t>
                </a:r>
              </a:p>
            </p:txBody>
          </p:sp>
          <p:sp>
            <p:nvSpPr>
              <p:cNvPr id="12" name="Tekstfelt 11">
                <a:extLst>
                  <a:ext uri="{FF2B5EF4-FFF2-40B4-BE49-F238E27FC236}">
                    <a16:creationId xmlns:a16="http://schemas.microsoft.com/office/drawing/2014/main" id="{53F73F39-5370-4329-907A-A8F725375925}"/>
                  </a:ext>
                </a:extLst>
              </p:cNvPr>
              <p:cNvSpPr txBox="1"/>
              <p:nvPr/>
            </p:nvSpPr>
            <p:spPr>
              <a:xfrm>
                <a:off x="2340211" y="4463578"/>
                <a:ext cx="8835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23,5 ° S</a:t>
                </a:r>
              </a:p>
            </p:txBody>
          </p:sp>
        </p:grpSp>
      </p:grpSp>
      <p:grpSp>
        <p:nvGrpSpPr>
          <p:cNvPr id="17" name="Gruppe 16">
            <a:extLst>
              <a:ext uri="{FF2B5EF4-FFF2-40B4-BE49-F238E27FC236}">
                <a16:creationId xmlns:a16="http://schemas.microsoft.com/office/drawing/2014/main" id="{1E2089F4-178E-468C-B758-BD98279FF6CA}"/>
              </a:ext>
            </a:extLst>
          </p:cNvPr>
          <p:cNvGrpSpPr/>
          <p:nvPr/>
        </p:nvGrpSpPr>
        <p:grpSpPr>
          <a:xfrm>
            <a:off x="8294261" y="3773276"/>
            <a:ext cx="2473939" cy="1116109"/>
            <a:chOff x="7668436" y="3372182"/>
            <a:chExt cx="2473939" cy="1116109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624D1540-7CCA-4A5B-B422-A32D26617D69}"/>
                </a:ext>
              </a:extLst>
            </p:cNvPr>
            <p:cNvSpPr/>
            <p:nvPr/>
          </p:nvSpPr>
          <p:spPr>
            <a:xfrm>
              <a:off x="8992056" y="3372182"/>
              <a:ext cx="1150319" cy="1116109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>
                  <a:solidFill>
                    <a:schemeClr val="tx1"/>
                  </a:solidFill>
                </a:rPr>
                <a:t>solen</a:t>
              </a:r>
            </a:p>
          </p:txBody>
        </p:sp>
        <p:sp>
          <p:nvSpPr>
            <p:cNvPr id="16" name="Rutediagram: Proces 15">
              <a:extLst>
                <a:ext uri="{FF2B5EF4-FFF2-40B4-BE49-F238E27FC236}">
                  <a16:creationId xmlns:a16="http://schemas.microsoft.com/office/drawing/2014/main" id="{2D585662-FADF-45E7-9EDD-0CA0DC7391B4}"/>
                </a:ext>
              </a:extLst>
            </p:cNvPr>
            <p:cNvSpPr/>
            <p:nvPr/>
          </p:nvSpPr>
          <p:spPr>
            <a:xfrm>
              <a:off x="7668436" y="3786447"/>
              <a:ext cx="1259633" cy="287577"/>
            </a:xfrm>
            <a:prstGeom prst="flowChartProcess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20" name="Tekstfelt 19">
            <a:extLst>
              <a:ext uri="{FF2B5EF4-FFF2-40B4-BE49-F238E27FC236}">
                <a16:creationId xmlns:a16="http://schemas.microsoft.com/office/drawing/2014/main" id="{9DD565E4-1B2C-43BE-B413-492D272CE0E6}"/>
              </a:ext>
            </a:extLst>
          </p:cNvPr>
          <p:cNvSpPr txBox="1"/>
          <p:nvPr/>
        </p:nvSpPr>
        <p:spPr>
          <a:xfrm>
            <a:off x="5635701" y="1009578"/>
            <a:ext cx="57756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highlight>
                  <a:srgbClr val="FFFF00"/>
                </a:highlight>
              </a:rPr>
              <a:t>Mindste  </a:t>
            </a:r>
            <a:r>
              <a:rPr lang="da-DK" dirty="0"/>
              <a:t>solhøjde i Beijing er den 21.  </a:t>
            </a:r>
            <a:r>
              <a:rPr lang="da-DK" dirty="0" err="1"/>
              <a:t>dec</a:t>
            </a:r>
            <a:r>
              <a:rPr lang="da-DK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Her står solen i zenit over 23,5 ° 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Hvor langt er det fra Beijing? = 40 ° PLUS 23,5° = 63,5°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Mindste  solhøjde er : 90° MINUS 63,5° = </a:t>
            </a:r>
            <a:r>
              <a:rPr lang="da-DK" b="1" dirty="0">
                <a:highlight>
                  <a:srgbClr val="FFFF00"/>
                </a:highlight>
              </a:rPr>
              <a:t>26,5</a:t>
            </a:r>
            <a:r>
              <a:rPr lang="da-DK" dirty="0">
                <a:highlight>
                  <a:srgbClr val="FFFF00"/>
                </a:highlight>
              </a:rPr>
              <a:t> °</a:t>
            </a:r>
            <a:endParaRPr lang="da-DK" b="1" u="sng" dirty="0">
              <a:highlight>
                <a:srgbClr val="FFFF00"/>
              </a:highlight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DB54BE36-05DE-4072-B305-65513237372A}"/>
              </a:ext>
            </a:extLst>
          </p:cNvPr>
          <p:cNvSpPr txBox="1"/>
          <p:nvPr/>
        </p:nvSpPr>
        <p:spPr>
          <a:xfrm>
            <a:off x="3374911" y="2420921"/>
            <a:ext cx="14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Beijing 40 ° N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57D36B64-00A1-4ED6-AF89-6883D08EE17A}"/>
              </a:ext>
            </a:extLst>
          </p:cNvPr>
          <p:cNvGrpSpPr/>
          <p:nvPr/>
        </p:nvGrpSpPr>
        <p:grpSpPr>
          <a:xfrm>
            <a:off x="5635700" y="2547452"/>
            <a:ext cx="1774786" cy="1147470"/>
            <a:chOff x="5148852" y="2508485"/>
            <a:chExt cx="1774786" cy="1147470"/>
          </a:xfrm>
        </p:grpSpPr>
        <p:sp>
          <p:nvSpPr>
            <p:cNvPr id="5" name="Højre klammeparentes 4">
              <a:extLst>
                <a:ext uri="{FF2B5EF4-FFF2-40B4-BE49-F238E27FC236}">
                  <a16:creationId xmlns:a16="http://schemas.microsoft.com/office/drawing/2014/main" id="{F85AA443-D94E-43BF-A82E-D38C92C60623}"/>
                </a:ext>
              </a:extLst>
            </p:cNvPr>
            <p:cNvSpPr/>
            <p:nvPr/>
          </p:nvSpPr>
          <p:spPr>
            <a:xfrm>
              <a:off x="5148852" y="2589072"/>
              <a:ext cx="143111" cy="1066883"/>
            </a:xfrm>
            <a:prstGeom prst="rightBrac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8" name="Tekstfelt 7">
              <a:extLst>
                <a:ext uri="{FF2B5EF4-FFF2-40B4-BE49-F238E27FC236}">
                  <a16:creationId xmlns:a16="http://schemas.microsoft.com/office/drawing/2014/main" id="{5AD8D175-3683-4240-83FF-E52071287DEB}"/>
                </a:ext>
              </a:extLst>
            </p:cNvPr>
            <p:cNvSpPr txBox="1"/>
            <p:nvPr/>
          </p:nvSpPr>
          <p:spPr>
            <a:xfrm>
              <a:off x="5467918" y="2508485"/>
              <a:ext cx="1455720" cy="800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/>
                <a:t>Afstanden her er:</a:t>
              </a:r>
            </a:p>
            <a:p>
              <a:endParaRPr lang="da-DK" sz="1400" dirty="0"/>
            </a:p>
            <a:p>
              <a:r>
                <a:rPr lang="da-DK" dirty="0"/>
                <a:t>40 °</a:t>
              </a:r>
              <a:endParaRPr lang="da-DK" sz="1400" dirty="0"/>
            </a:p>
          </p:txBody>
        </p:sp>
      </p:grpSp>
      <p:sp>
        <p:nvSpPr>
          <p:cNvPr id="22" name="Højre klammeparentes 21">
            <a:extLst>
              <a:ext uri="{FF2B5EF4-FFF2-40B4-BE49-F238E27FC236}">
                <a16:creationId xmlns:a16="http://schemas.microsoft.com/office/drawing/2014/main" id="{E47AE401-A5D6-4E4A-8924-8B519B82E7D7}"/>
              </a:ext>
            </a:extLst>
          </p:cNvPr>
          <p:cNvSpPr/>
          <p:nvPr/>
        </p:nvSpPr>
        <p:spPr>
          <a:xfrm>
            <a:off x="5649031" y="3776823"/>
            <a:ext cx="143111" cy="572619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02FBB00E-A310-4570-8593-8E17E00C866F}"/>
              </a:ext>
            </a:extLst>
          </p:cNvPr>
          <p:cNvSpPr txBox="1"/>
          <p:nvPr/>
        </p:nvSpPr>
        <p:spPr>
          <a:xfrm>
            <a:off x="5966574" y="387846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23, 5</a:t>
            </a:r>
          </a:p>
        </p:txBody>
      </p:sp>
      <p:sp>
        <p:nvSpPr>
          <p:cNvPr id="24" name="Højre klammeparentes 23">
            <a:extLst>
              <a:ext uri="{FF2B5EF4-FFF2-40B4-BE49-F238E27FC236}">
                <a16:creationId xmlns:a16="http://schemas.microsoft.com/office/drawing/2014/main" id="{6D188793-761A-41CC-A242-3B72942C2C75}"/>
              </a:ext>
            </a:extLst>
          </p:cNvPr>
          <p:cNvSpPr/>
          <p:nvPr/>
        </p:nvSpPr>
        <p:spPr>
          <a:xfrm>
            <a:off x="6682626" y="3094275"/>
            <a:ext cx="332512" cy="106688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68D6DB54-3E4D-424B-8B6A-6DC710742DD3}"/>
              </a:ext>
            </a:extLst>
          </p:cNvPr>
          <p:cNvSpPr txBox="1"/>
          <p:nvPr/>
        </p:nvSpPr>
        <p:spPr>
          <a:xfrm>
            <a:off x="7180744" y="3428402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63,5 °</a:t>
            </a:r>
          </a:p>
        </p:txBody>
      </p:sp>
    </p:spTree>
    <p:extLst>
      <p:ext uri="{BB962C8B-B14F-4D97-AF65-F5344CB8AC3E}">
        <p14:creationId xmlns:p14="http://schemas.microsoft.com/office/powerpoint/2010/main" val="4074189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tediagram: Proces 2">
            <a:extLst>
              <a:ext uri="{FF2B5EF4-FFF2-40B4-BE49-F238E27FC236}">
                <a16:creationId xmlns:a16="http://schemas.microsoft.com/office/drawing/2014/main" id="{853360D2-3F6A-4EA4-923A-99164D77F257}"/>
              </a:ext>
            </a:extLst>
          </p:cNvPr>
          <p:cNvSpPr/>
          <p:nvPr/>
        </p:nvSpPr>
        <p:spPr>
          <a:xfrm>
            <a:off x="5548758" y="3834662"/>
            <a:ext cx="2683053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4" name="Rutediagram: Proces 3">
            <a:extLst>
              <a:ext uri="{FF2B5EF4-FFF2-40B4-BE49-F238E27FC236}">
                <a16:creationId xmlns:a16="http://schemas.microsoft.com/office/drawing/2014/main" id="{15645AE3-8F84-48A7-B6F3-719B11653BEF}"/>
              </a:ext>
            </a:extLst>
          </p:cNvPr>
          <p:cNvSpPr/>
          <p:nvPr/>
        </p:nvSpPr>
        <p:spPr>
          <a:xfrm>
            <a:off x="5110444" y="2758837"/>
            <a:ext cx="3045363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5" name="Rutediagram: Proces 4">
            <a:extLst>
              <a:ext uri="{FF2B5EF4-FFF2-40B4-BE49-F238E27FC236}">
                <a16:creationId xmlns:a16="http://schemas.microsoft.com/office/drawing/2014/main" id="{7B1BE808-C2EB-4F09-8DEB-80879E7E0BC5}"/>
              </a:ext>
            </a:extLst>
          </p:cNvPr>
          <p:cNvSpPr/>
          <p:nvPr/>
        </p:nvSpPr>
        <p:spPr>
          <a:xfrm>
            <a:off x="3766347" y="1772091"/>
            <a:ext cx="4219327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B534ADFF-BBD4-4C7C-960D-9146A176AF10}"/>
              </a:ext>
            </a:extLst>
          </p:cNvPr>
          <p:cNvGrpSpPr/>
          <p:nvPr/>
        </p:nvGrpSpPr>
        <p:grpSpPr>
          <a:xfrm>
            <a:off x="557765" y="1743488"/>
            <a:ext cx="5077796" cy="4543447"/>
            <a:chOff x="530770" y="1748714"/>
            <a:chExt cx="5077796" cy="4543447"/>
          </a:xfrm>
        </p:grpSpPr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D9092B14-9911-43E4-859E-E2BF30C55232}"/>
                </a:ext>
              </a:extLst>
            </p:cNvPr>
            <p:cNvSpPr/>
            <p:nvPr/>
          </p:nvSpPr>
          <p:spPr>
            <a:xfrm>
              <a:off x="986831" y="1748714"/>
              <a:ext cx="4621735" cy="4543447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31" name="Tekstfelt 30">
              <a:extLst>
                <a:ext uri="{FF2B5EF4-FFF2-40B4-BE49-F238E27FC236}">
                  <a16:creationId xmlns:a16="http://schemas.microsoft.com/office/drawing/2014/main" id="{781521D5-ECA5-4F5B-9157-AF36622C4650}"/>
                </a:ext>
              </a:extLst>
            </p:cNvPr>
            <p:cNvSpPr txBox="1"/>
            <p:nvPr/>
          </p:nvSpPr>
          <p:spPr>
            <a:xfrm>
              <a:off x="530770" y="3782703"/>
              <a:ext cx="4331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/>
                <a:t>0 °</a:t>
              </a:r>
            </a:p>
          </p:txBody>
        </p:sp>
      </p:grpSp>
      <p:sp>
        <p:nvSpPr>
          <p:cNvPr id="10" name="Ellipse 9">
            <a:extLst>
              <a:ext uri="{FF2B5EF4-FFF2-40B4-BE49-F238E27FC236}">
                <a16:creationId xmlns:a16="http://schemas.microsoft.com/office/drawing/2014/main" id="{31A62785-3627-45AA-8415-C750F88A4054}"/>
              </a:ext>
            </a:extLst>
          </p:cNvPr>
          <p:cNvSpPr/>
          <p:nvPr/>
        </p:nvSpPr>
        <p:spPr>
          <a:xfrm>
            <a:off x="7937850" y="-3006280"/>
            <a:ext cx="9155844" cy="1226457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6600" b="1" dirty="0">
                <a:solidFill>
                  <a:schemeClr val="tx1"/>
                </a:solidFill>
              </a:rPr>
              <a:t>Solen</a:t>
            </a:r>
            <a:br>
              <a:rPr lang="da-DK" sz="6600" b="1" dirty="0">
                <a:solidFill>
                  <a:schemeClr val="tx1"/>
                </a:solidFill>
              </a:rPr>
            </a:br>
            <a:r>
              <a:rPr lang="da-DK" sz="2400" b="1" dirty="0">
                <a:solidFill>
                  <a:schemeClr val="tx1"/>
                </a:solidFill>
              </a:rPr>
              <a:t>diameter: 1.4 mio. km</a:t>
            </a:r>
            <a:endParaRPr lang="da-DK" b="1" dirty="0">
              <a:solidFill>
                <a:schemeClr val="tx1"/>
              </a:solidFill>
            </a:endParaRP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2371E84F-E7FF-4E52-B1CC-B62911FBE943}"/>
              </a:ext>
            </a:extLst>
          </p:cNvPr>
          <p:cNvSpPr txBox="1"/>
          <p:nvPr/>
        </p:nvSpPr>
        <p:spPr>
          <a:xfrm rot="5756001">
            <a:off x="4230859" y="3132890"/>
            <a:ext cx="346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416A000-6FB6-42D9-BD0A-158A28A69861}"/>
              </a:ext>
            </a:extLst>
          </p:cNvPr>
          <p:cNvSpPr txBox="1"/>
          <p:nvPr/>
        </p:nvSpPr>
        <p:spPr>
          <a:xfrm>
            <a:off x="3500635" y="591760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5" name="Venstre klammeparentes 34">
            <a:extLst>
              <a:ext uri="{FF2B5EF4-FFF2-40B4-BE49-F238E27FC236}">
                <a16:creationId xmlns:a16="http://schemas.microsoft.com/office/drawing/2014/main" id="{BA680128-0001-4303-BBF3-FA2D004CD8C8}"/>
              </a:ext>
            </a:extLst>
          </p:cNvPr>
          <p:cNvSpPr/>
          <p:nvPr/>
        </p:nvSpPr>
        <p:spPr>
          <a:xfrm>
            <a:off x="5393933" y="3812402"/>
            <a:ext cx="154825" cy="339633"/>
          </a:xfrm>
          <a:prstGeom prst="leftBrac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7" name="Venstre klammeparentes 36">
            <a:extLst>
              <a:ext uri="{FF2B5EF4-FFF2-40B4-BE49-F238E27FC236}">
                <a16:creationId xmlns:a16="http://schemas.microsoft.com/office/drawing/2014/main" id="{B4AF6067-7E71-490C-B217-B31E1690331B}"/>
              </a:ext>
            </a:extLst>
          </p:cNvPr>
          <p:cNvSpPr/>
          <p:nvPr/>
        </p:nvSpPr>
        <p:spPr>
          <a:xfrm rot="17752439">
            <a:off x="4117886" y="1596728"/>
            <a:ext cx="45719" cy="824510"/>
          </a:xfrm>
          <a:prstGeom prst="leftBrac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9" name="Venstre klammeparentes 38">
            <a:extLst>
              <a:ext uri="{FF2B5EF4-FFF2-40B4-BE49-F238E27FC236}">
                <a16:creationId xmlns:a16="http://schemas.microsoft.com/office/drawing/2014/main" id="{7B7045DD-FFE4-46F3-80BF-64208C852BD9}"/>
              </a:ext>
            </a:extLst>
          </p:cNvPr>
          <p:cNvSpPr/>
          <p:nvPr/>
        </p:nvSpPr>
        <p:spPr>
          <a:xfrm rot="20042195">
            <a:off x="5158079" y="2792137"/>
            <a:ext cx="174026" cy="368223"/>
          </a:xfrm>
          <a:prstGeom prst="leftBrac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0" name="Tekstfelt 39">
            <a:extLst>
              <a:ext uri="{FF2B5EF4-FFF2-40B4-BE49-F238E27FC236}">
                <a16:creationId xmlns:a16="http://schemas.microsoft.com/office/drawing/2014/main" id="{63FC4D76-6341-4193-A603-08EB20ABA327}"/>
              </a:ext>
            </a:extLst>
          </p:cNvPr>
          <p:cNvSpPr txBox="1"/>
          <p:nvPr/>
        </p:nvSpPr>
        <p:spPr>
          <a:xfrm>
            <a:off x="4925095" y="382724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831A6261-283A-45A1-A878-E44F46EE4FFF}"/>
              </a:ext>
            </a:extLst>
          </p:cNvPr>
          <p:cNvSpPr txBox="1"/>
          <p:nvPr/>
        </p:nvSpPr>
        <p:spPr>
          <a:xfrm>
            <a:off x="4755226" y="296846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60679B76-8D77-4A9C-8C36-95579B28873B}"/>
              </a:ext>
            </a:extLst>
          </p:cNvPr>
          <p:cNvSpPr txBox="1"/>
          <p:nvPr/>
        </p:nvSpPr>
        <p:spPr>
          <a:xfrm>
            <a:off x="3817419" y="211373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C</a:t>
            </a:r>
          </a:p>
        </p:txBody>
      </p:sp>
      <p:grpSp>
        <p:nvGrpSpPr>
          <p:cNvPr id="45" name="Gruppe 44">
            <a:extLst>
              <a:ext uri="{FF2B5EF4-FFF2-40B4-BE49-F238E27FC236}">
                <a16:creationId xmlns:a16="http://schemas.microsoft.com/office/drawing/2014/main" id="{7F23A553-D502-4558-A792-9F647051B492}"/>
              </a:ext>
            </a:extLst>
          </p:cNvPr>
          <p:cNvGrpSpPr/>
          <p:nvPr/>
        </p:nvGrpSpPr>
        <p:grpSpPr>
          <a:xfrm rot="5116625">
            <a:off x="5294706" y="3790917"/>
            <a:ext cx="691377" cy="830023"/>
            <a:chOff x="3165364" y="5483690"/>
            <a:chExt cx="691377" cy="830023"/>
          </a:xfrm>
        </p:grpSpPr>
        <p:sp>
          <p:nvSpPr>
            <p:cNvPr id="46" name="Bue 45">
              <a:extLst>
                <a:ext uri="{FF2B5EF4-FFF2-40B4-BE49-F238E27FC236}">
                  <a16:creationId xmlns:a16="http://schemas.microsoft.com/office/drawing/2014/main" id="{E34FA4C8-1350-43A5-A9C8-8C15F4E7358B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7" name="Tekstfelt 46">
              <a:extLst>
                <a:ext uri="{FF2B5EF4-FFF2-40B4-BE49-F238E27FC236}">
                  <a16:creationId xmlns:a16="http://schemas.microsoft.com/office/drawing/2014/main" id="{7C281655-AF4C-4735-B9DA-AADED08AD15B}"/>
                </a:ext>
              </a:extLst>
            </p:cNvPr>
            <p:cNvSpPr txBox="1"/>
            <p:nvPr/>
          </p:nvSpPr>
          <p:spPr>
            <a:xfrm rot="16483375">
              <a:off x="3421713" y="5564000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/>
                <a:t>90° </a:t>
              </a:r>
            </a:p>
          </p:txBody>
        </p:sp>
      </p:grpSp>
      <p:grpSp>
        <p:nvGrpSpPr>
          <p:cNvPr id="48" name="Gruppe 47">
            <a:extLst>
              <a:ext uri="{FF2B5EF4-FFF2-40B4-BE49-F238E27FC236}">
                <a16:creationId xmlns:a16="http://schemas.microsoft.com/office/drawing/2014/main" id="{04E42E1F-F8E9-4B71-98EF-EC37AB5DDCC0}"/>
              </a:ext>
            </a:extLst>
          </p:cNvPr>
          <p:cNvGrpSpPr/>
          <p:nvPr/>
        </p:nvGrpSpPr>
        <p:grpSpPr>
          <a:xfrm rot="5116625">
            <a:off x="5228229" y="2764619"/>
            <a:ext cx="691377" cy="781047"/>
            <a:chOff x="3165364" y="5532666"/>
            <a:chExt cx="691377" cy="781047"/>
          </a:xfrm>
        </p:grpSpPr>
        <p:sp>
          <p:nvSpPr>
            <p:cNvPr id="49" name="Bue 48">
              <a:extLst>
                <a:ext uri="{FF2B5EF4-FFF2-40B4-BE49-F238E27FC236}">
                  <a16:creationId xmlns:a16="http://schemas.microsoft.com/office/drawing/2014/main" id="{BE409310-427F-44C7-A217-86343EA6E02E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0" name="Tekstfelt 49">
              <a:extLst>
                <a:ext uri="{FF2B5EF4-FFF2-40B4-BE49-F238E27FC236}">
                  <a16:creationId xmlns:a16="http://schemas.microsoft.com/office/drawing/2014/main" id="{2C2722DD-5EB6-4E03-85BA-D34584789127}"/>
                </a:ext>
              </a:extLst>
            </p:cNvPr>
            <p:cNvSpPr txBox="1"/>
            <p:nvPr/>
          </p:nvSpPr>
          <p:spPr>
            <a:xfrm rot="16483375">
              <a:off x="3397112" y="5612976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/>
                <a:t>60° </a:t>
              </a:r>
            </a:p>
          </p:txBody>
        </p:sp>
      </p:grpSp>
      <p:grpSp>
        <p:nvGrpSpPr>
          <p:cNvPr id="51" name="Gruppe 50">
            <a:extLst>
              <a:ext uri="{FF2B5EF4-FFF2-40B4-BE49-F238E27FC236}">
                <a16:creationId xmlns:a16="http://schemas.microsoft.com/office/drawing/2014/main" id="{A32C192E-90D8-49F9-A586-D1019B923ADF}"/>
              </a:ext>
            </a:extLst>
          </p:cNvPr>
          <p:cNvGrpSpPr/>
          <p:nvPr/>
        </p:nvGrpSpPr>
        <p:grpSpPr>
          <a:xfrm rot="5116625">
            <a:off x="4648239" y="1722112"/>
            <a:ext cx="691377" cy="832716"/>
            <a:chOff x="3165364" y="5480997"/>
            <a:chExt cx="691377" cy="832716"/>
          </a:xfrm>
        </p:grpSpPr>
        <p:sp>
          <p:nvSpPr>
            <p:cNvPr id="52" name="Bue 51">
              <a:extLst>
                <a:ext uri="{FF2B5EF4-FFF2-40B4-BE49-F238E27FC236}">
                  <a16:creationId xmlns:a16="http://schemas.microsoft.com/office/drawing/2014/main" id="{A6181940-CD16-4E45-9FA8-A1655CAAB071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3" name="Tekstfelt 52">
              <a:extLst>
                <a:ext uri="{FF2B5EF4-FFF2-40B4-BE49-F238E27FC236}">
                  <a16:creationId xmlns:a16="http://schemas.microsoft.com/office/drawing/2014/main" id="{636787E7-932A-45C6-9914-088FC86C5E00}"/>
                </a:ext>
              </a:extLst>
            </p:cNvPr>
            <p:cNvSpPr txBox="1"/>
            <p:nvPr/>
          </p:nvSpPr>
          <p:spPr>
            <a:xfrm rot="16483375">
              <a:off x="3367874" y="5581719"/>
              <a:ext cx="5092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/>
                <a:t>30° </a:t>
              </a: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9BFD7B84-7AD5-4E35-BECB-28E0D847E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760"/>
            <a:ext cx="10515600" cy="1325563"/>
          </a:xfrm>
        </p:spPr>
        <p:txBody>
          <a:bodyPr/>
          <a:lstStyle/>
          <a:p>
            <a:r>
              <a:rPr lang="da-DK" dirty="0"/>
              <a:t>Bredde°, solhøjde og opvarmning ….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709F30A9-BF42-483D-8B20-832EB26605DC}"/>
              </a:ext>
            </a:extLst>
          </p:cNvPr>
          <p:cNvSpPr txBox="1"/>
          <p:nvPr/>
        </p:nvSpPr>
        <p:spPr>
          <a:xfrm>
            <a:off x="3696639" y="5132773"/>
            <a:ext cx="6758453" cy="15696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>
                <a:solidFill>
                  <a:schemeClr val="bg1"/>
                </a:solidFill>
              </a:rPr>
              <a:t>Når </a:t>
            </a:r>
            <a:r>
              <a:rPr lang="da-DK" sz="2400" u="sng" dirty="0">
                <a:solidFill>
                  <a:schemeClr val="bg1"/>
                </a:solidFill>
              </a:rPr>
              <a:t>solhøjden</a:t>
            </a:r>
            <a:r>
              <a:rPr lang="da-DK" sz="2400" dirty="0">
                <a:solidFill>
                  <a:schemeClr val="bg1"/>
                </a:solidFill>
              </a:rPr>
              <a:t> bliver mindre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>
                <a:solidFill>
                  <a:schemeClr val="bg1"/>
                </a:solidFill>
              </a:rPr>
              <a:t>bliver det </a:t>
            </a:r>
            <a:r>
              <a:rPr lang="da-DK" sz="2400" u="sng" dirty="0">
                <a:solidFill>
                  <a:schemeClr val="bg1"/>
                </a:solidFill>
              </a:rPr>
              <a:t>areal</a:t>
            </a:r>
            <a:r>
              <a:rPr lang="da-DK" sz="2400" dirty="0">
                <a:solidFill>
                  <a:schemeClr val="bg1"/>
                </a:solidFill>
              </a:rPr>
              <a:t> som solstrålen skal opvarme </a:t>
            </a:r>
            <a:r>
              <a:rPr lang="da-DK" sz="2400" u="sng" dirty="0">
                <a:solidFill>
                  <a:schemeClr val="bg1"/>
                </a:solidFill>
              </a:rPr>
              <a:t>større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>
                <a:solidFill>
                  <a:schemeClr val="bg1"/>
                </a:solidFill>
              </a:rPr>
              <a:t>og dermed </a:t>
            </a:r>
            <a:r>
              <a:rPr lang="da-DK" sz="2400" u="sng" dirty="0">
                <a:solidFill>
                  <a:schemeClr val="bg1"/>
                </a:solidFill>
              </a:rPr>
              <a:t>mindre opvarmning pr m2 </a:t>
            </a:r>
            <a:r>
              <a:rPr lang="da-DK" sz="2400" dirty="0">
                <a:solidFill>
                  <a:schemeClr val="bg1"/>
                </a:solidFill>
                <a:sym typeface="Wingdings" panose="05000000000000000000" pitchFamily="2" charset="2"/>
              </a:rPr>
              <a:t>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u="sng" dirty="0">
                <a:solidFill>
                  <a:schemeClr val="bg1"/>
                </a:solidFill>
                <a:sym typeface="Wingdings" panose="05000000000000000000" pitchFamily="2" charset="2"/>
              </a:rPr>
              <a:t>Koldere</a:t>
            </a:r>
            <a:r>
              <a:rPr lang="da-DK" sz="2400" dirty="0">
                <a:solidFill>
                  <a:schemeClr val="bg1"/>
                </a:solidFill>
                <a:sym typeface="Wingdings" panose="05000000000000000000" pitchFamily="2" charset="2"/>
              </a:rPr>
              <a:t> klima</a:t>
            </a:r>
            <a:endParaRPr lang="da-DK" sz="2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Håndskrift 6"/>
              <p14:cNvContentPartPr/>
              <p14:nvPr/>
            </p14:nvContentPartPr>
            <p14:xfrm>
              <a:off x="4123347" y="3352747"/>
              <a:ext cx="360" cy="360"/>
            </p14:xfrm>
          </p:contentPart>
        </mc:Choice>
        <mc:Fallback xmlns="">
          <p:pic>
            <p:nvPicPr>
              <p:cNvPr id="7" name="Håndskrift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11467" y="3340867"/>
                <a:ext cx="24120" cy="24120"/>
              </a:xfrm>
              <a:prstGeom prst="rect">
                <a:avLst/>
              </a:prstGeom>
            </p:spPr>
          </p:pic>
        </mc:Fallback>
      </mc:AlternateContent>
      <p:cxnSp>
        <p:nvCxnSpPr>
          <p:cNvPr id="32" name="Lige forbindelse 31">
            <a:extLst>
              <a:ext uri="{FF2B5EF4-FFF2-40B4-BE49-F238E27FC236}">
                <a16:creationId xmlns:a16="http://schemas.microsoft.com/office/drawing/2014/main" id="{2CAB6447-A6A2-476D-8048-4037F17CCEBA}"/>
              </a:ext>
            </a:extLst>
          </p:cNvPr>
          <p:cNvCxnSpPr>
            <a:cxnSpLocks/>
          </p:cNvCxnSpPr>
          <p:nvPr/>
        </p:nvCxnSpPr>
        <p:spPr>
          <a:xfrm>
            <a:off x="1013826" y="4015212"/>
            <a:ext cx="3736566" cy="0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Lige forbindelse 33">
            <a:extLst>
              <a:ext uri="{FF2B5EF4-FFF2-40B4-BE49-F238E27FC236}">
                <a16:creationId xmlns:a16="http://schemas.microsoft.com/office/drawing/2014/main" id="{1368350A-C7E6-4279-B37A-0095F9C77AF9}"/>
              </a:ext>
            </a:extLst>
          </p:cNvPr>
          <p:cNvCxnSpPr>
            <a:cxnSpLocks/>
          </p:cNvCxnSpPr>
          <p:nvPr/>
        </p:nvCxnSpPr>
        <p:spPr>
          <a:xfrm flipV="1">
            <a:off x="3324694" y="1743488"/>
            <a:ext cx="0" cy="4543447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kstfelt 35">
            <a:extLst>
              <a:ext uri="{FF2B5EF4-FFF2-40B4-BE49-F238E27FC236}">
                <a16:creationId xmlns:a16="http://schemas.microsoft.com/office/drawing/2014/main" id="{3BDCEE11-F676-4138-B392-903142C93CAF}"/>
              </a:ext>
            </a:extLst>
          </p:cNvPr>
          <p:cNvSpPr txBox="1"/>
          <p:nvPr/>
        </p:nvSpPr>
        <p:spPr>
          <a:xfrm>
            <a:off x="1235672" y="2618197"/>
            <a:ext cx="2323036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4000" dirty="0">
                <a:solidFill>
                  <a:schemeClr val="bg1">
                    <a:lumMod val="95000"/>
                  </a:schemeClr>
                </a:solidFill>
              </a:rPr>
              <a:t>Jorden</a:t>
            </a:r>
            <a:br>
              <a:rPr lang="da-DK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da-DK" dirty="0">
                <a:solidFill>
                  <a:schemeClr val="bg1">
                    <a:lumMod val="95000"/>
                  </a:schemeClr>
                </a:solidFill>
              </a:rPr>
              <a:t>12.000 km </a:t>
            </a:r>
            <a:br>
              <a:rPr lang="da-DK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da-DK" dirty="0">
                <a:solidFill>
                  <a:schemeClr val="bg1">
                    <a:lumMod val="95000"/>
                  </a:schemeClr>
                </a:solidFill>
              </a:rPr>
              <a:t>i diameter</a:t>
            </a:r>
          </a:p>
        </p:txBody>
      </p:sp>
    </p:spTree>
    <p:extLst>
      <p:ext uri="{BB962C8B-B14F-4D97-AF65-F5344CB8AC3E}">
        <p14:creationId xmlns:p14="http://schemas.microsoft.com/office/powerpoint/2010/main" val="1634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tediagram: Proces 2">
            <a:extLst>
              <a:ext uri="{FF2B5EF4-FFF2-40B4-BE49-F238E27FC236}">
                <a16:creationId xmlns:a16="http://schemas.microsoft.com/office/drawing/2014/main" id="{853360D2-3F6A-4EA4-923A-99164D77F257}"/>
              </a:ext>
            </a:extLst>
          </p:cNvPr>
          <p:cNvSpPr/>
          <p:nvPr/>
        </p:nvSpPr>
        <p:spPr>
          <a:xfrm>
            <a:off x="5548758" y="3834662"/>
            <a:ext cx="2683053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4" name="Rutediagram: Proces 3">
            <a:extLst>
              <a:ext uri="{FF2B5EF4-FFF2-40B4-BE49-F238E27FC236}">
                <a16:creationId xmlns:a16="http://schemas.microsoft.com/office/drawing/2014/main" id="{15645AE3-8F84-48A7-B6F3-719B11653BEF}"/>
              </a:ext>
            </a:extLst>
          </p:cNvPr>
          <p:cNvSpPr/>
          <p:nvPr/>
        </p:nvSpPr>
        <p:spPr>
          <a:xfrm>
            <a:off x="5110444" y="2758837"/>
            <a:ext cx="3045363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sp>
        <p:nvSpPr>
          <p:cNvPr id="5" name="Rutediagram: Proces 4">
            <a:extLst>
              <a:ext uri="{FF2B5EF4-FFF2-40B4-BE49-F238E27FC236}">
                <a16:creationId xmlns:a16="http://schemas.microsoft.com/office/drawing/2014/main" id="{7B1BE808-C2EB-4F09-8DEB-80879E7E0BC5}"/>
              </a:ext>
            </a:extLst>
          </p:cNvPr>
          <p:cNvSpPr/>
          <p:nvPr/>
        </p:nvSpPr>
        <p:spPr>
          <a:xfrm>
            <a:off x="3766347" y="1772091"/>
            <a:ext cx="4219327" cy="33963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solstråle</a:t>
            </a:r>
          </a:p>
        </p:txBody>
      </p: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B534ADFF-BBD4-4C7C-960D-9146A176AF10}"/>
              </a:ext>
            </a:extLst>
          </p:cNvPr>
          <p:cNvGrpSpPr/>
          <p:nvPr/>
        </p:nvGrpSpPr>
        <p:grpSpPr>
          <a:xfrm>
            <a:off x="557765" y="1743488"/>
            <a:ext cx="5077796" cy="4543447"/>
            <a:chOff x="530770" y="1748714"/>
            <a:chExt cx="5077796" cy="4543447"/>
          </a:xfrm>
        </p:grpSpPr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D9092B14-9911-43E4-859E-E2BF30C55232}"/>
                </a:ext>
              </a:extLst>
            </p:cNvPr>
            <p:cNvSpPr/>
            <p:nvPr/>
          </p:nvSpPr>
          <p:spPr>
            <a:xfrm>
              <a:off x="986831" y="1748714"/>
              <a:ext cx="4621735" cy="4543447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31" name="Tekstfelt 30">
              <a:extLst>
                <a:ext uri="{FF2B5EF4-FFF2-40B4-BE49-F238E27FC236}">
                  <a16:creationId xmlns:a16="http://schemas.microsoft.com/office/drawing/2014/main" id="{781521D5-ECA5-4F5B-9157-AF36622C4650}"/>
                </a:ext>
              </a:extLst>
            </p:cNvPr>
            <p:cNvSpPr txBox="1"/>
            <p:nvPr/>
          </p:nvSpPr>
          <p:spPr>
            <a:xfrm>
              <a:off x="530770" y="3782703"/>
              <a:ext cx="4331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/>
                <a:t>0 °</a:t>
              </a:r>
            </a:p>
          </p:txBody>
        </p:sp>
      </p:grpSp>
      <p:sp>
        <p:nvSpPr>
          <p:cNvPr id="10" name="Ellipse 9">
            <a:extLst>
              <a:ext uri="{FF2B5EF4-FFF2-40B4-BE49-F238E27FC236}">
                <a16:creationId xmlns:a16="http://schemas.microsoft.com/office/drawing/2014/main" id="{31A62785-3627-45AA-8415-C750F88A4054}"/>
              </a:ext>
            </a:extLst>
          </p:cNvPr>
          <p:cNvSpPr/>
          <p:nvPr/>
        </p:nvSpPr>
        <p:spPr>
          <a:xfrm>
            <a:off x="7937850" y="-3006280"/>
            <a:ext cx="9155844" cy="1226457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6600" b="1" dirty="0">
                <a:solidFill>
                  <a:schemeClr val="tx1"/>
                </a:solidFill>
              </a:rPr>
              <a:t>Solen</a:t>
            </a:r>
            <a:br>
              <a:rPr lang="da-DK" sz="6600" b="1" dirty="0">
                <a:solidFill>
                  <a:schemeClr val="tx1"/>
                </a:solidFill>
              </a:rPr>
            </a:br>
            <a:r>
              <a:rPr lang="da-DK" sz="2400" b="1" dirty="0">
                <a:solidFill>
                  <a:schemeClr val="tx1"/>
                </a:solidFill>
              </a:rPr>
              <a:t>diameter: 1.4 mio. km</a:t>
            </a:r>
            <a:endParaRPr lang="da-DK" b="1" dirty="0">
              <a:solidFill>
                <a:schemeClr val="tx1"/>
              </a:solidFill>
            </a:endParaRPr>
          </a:p>
        </p:txBody>
      </p:sp>
      <p:sp>
        <p:nvSpPr>
          <p:cNvPr id="35" name="Venstre klammeparentes 34">
            <a:extLst>
              <a:ext uri="{FF2B5EF4-FFF2-40B4-BE49-F238E27FC236}">
                <a16:creationId xmlns:a16="http://schemas.microsoft.com/office/drawing/2014/main" id="{BA680128-0001-4303-BBF3-FA2D004CD8C8}"/>
              </a:ext>
            </a:extLst>
          </p:cNvPr>
          <p:cNvSpPr/>
          <p:nvPr/>
        </p:nvSpPr>
        <p:spPr>
          <a:xfrm>
            <a:off x="5393933" y="3812402"/>
            <a:ext cx="154825" cy="339633"/>
          </a:xfrm>
          <a:prstGeom prst="leftBrac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7" name="Venstre klammeparentes 36">
            <a:extLst>
              <a:ext uri="{FF2B5EF4-FFF2-40B4-BE49-F238E27FC236}">
                <a16:creationId xmlns:a16="http://schemas.microsoft.com/office/drawing/2014/main" id="{B4AF6067-7E71-490C-B217-B31E1690331B}"/>
              </a:ext>
            </a:extLst>
          </p:cNvPr>
          <p:cNvSpPr/>
          <p:nvPr/>
        </p:nvSpPr>
        <p:spPr>
          <a:xfrm rot="17752439">
            <a:off x="4117886" y="1596728"/>
            <a:ext cx="45719" cy="824510"/>
          </a:xfrm>
          <a:prstGeom prst="leftBrac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9" name="Venstre klammeparentes 38">
            <a:extLst>
              <a:ext uri="{FF2B5EF4-FFF2-40B4-BE49-F238E27FC236}">
                <a16:creationId xmlns:a16="http://schemas.microsoft.com/office/drawing/2014/main" id="{7B7045DD-FFE4-46F3-80BF-64208C852BD9}"/>
              </a:ext>
            </a:extLst>
          </p:cNvPr>
          <p:cNvSpPr/>
          <p:nvPr/>
        </p:nvSpPr>
        <p:spPr>
          <a:xfrm rot="20042195">
            <a:off x="5158079" y="2792137"/>
            <a:ext cx="174026" cy="368223"/>
          </a:xfrm>
          <a:prstGeom prst="leftBrac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0" name="Tekstfelt 39">
            <a:extLst>
              <a:ext uri="{FF2B5EF4-FFF2-40B4-BE49-F238E27FC236}">
                <a16:creationId xmlns:a16="http://schemas.microsoft.com/office/drawing/2014/main" id="{63FC4D76-6341-4193-A603-08EB20ABA327}"/>
              </a:ext>
            </a:extLst>
          </p:cNvPr>
          <p:cNvSpPr txBox="1"/>
          <p:nvPr/>
        </p:nvSpPr>
        <p:spPr>
          <a:xfrm>
            <a:off x="4925095" y="382724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831A6261-283A-45A1-A878-E44F46EE4FFF}"/>
              </a:ext>
            </a:extLst>
          </p:cNvPr>
          <p:cNvSpPr txBox="1"/>
          <p:nvPr/>
        </p:nvSpPr>
        <p:spPr>
          <a:xfrm>
            <a:off x="4755226" y="296846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60679B76-8D77-4A9C-8C36-95579B28873B}"/>
              </a:ext>
            </a:extLst>
          </p:cNvPr>
          <p:cNvSpPr txBox="1"/>
          <p:nvPr/>
        </p:nvSpPr>
        <p:spPr>
          <a:xfrm>
            <a:off x="3817419" y="211373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C</a:t>
            </a:r>
          </a:p>
        </p:txBody>
      </p:sp>
      <p:grpSp>
        <p:nvGrpSpPr>
          <p:cNvPr id="45" name="Gruppe 44">
            <a:extLst>
              <a:ext uri="{FF2B5EF4-FFF2-40B4-BE49-F238E27FC236}">
                <a16:creationId xmlns:a16="http://schemas.microsoft.com/office/drawing/2014/main" id="{7F23A553-D502-4558-A792-9F647051B492}"/>
              </a:ext>
            </a:extLst>
          </p:cNvPr>
          <p:cNvGrpSpPr/>
          <p:nvPr/>
        </p:nvGrpSpPr>
        <p:grpSpPr>
          <a:xfrm rot="5116625">
            <a:off x="5294706" y="3790917"/>
            <a:ext cx="691377" cy="830023"/>
            <a:chOff x="3165364" y="5483690"/>
            <a:chExt cx="691377" cy="830023"/>
          </a:xfrm>
        </p:grpSpPr>
        <p:sp>
          <p:nvSpPr>
            <p:cNvPr id="46" name="Bue 45">
              <a:extLst>
                <a:ext uri="{FF2B5EF4-FFF2-40B4-BE49-F238E27FC236}">
                  <a16:creationId xmlns:a16="http://schemas.microsoft.com/office/drawing/2014/main" id="{E34FA4C8-1350-43A5-A9C8-8C15F4E7358B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7" name="Tekstfelt 46">
              <a:extLst>
                <a:ext uri="{FF2B5EF4-FFF2-40B4-BE49-F238E27FC236}">
                  <a16:creationId xmlns:a16="http://schemas.microsoft.com/office/drawing/2014/main" id="{7C281655-AF4C-4735-B9DA-AADED08AD15B}"/>
                </a:ext>
              </a:extLst>
            </p:cNvPr>
            <p:cNvSpPr txBox="1"/>
            <p:nvPr/>
          </p:nvSpPr>
          <p:spPr>
            <a:xfrm rot="16483375">
              <a:off x="3421713" y="5564000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/>
                <a:t>90° </a:t>
              </a:r>
            </a:p>
          </p:txBody>
        </p:sp>
      </p:grpSp>
      <p:grpSp>
        <p:nvGrpSpPr>
          <p:cNvPr id="48" name="Gruppe 47">
            <a:extLst>
              <a:ext uri="{FF2B5EF4-FFF2-40B4-BE49-F238E27FC236}">
                <a16:creationId xmlns:a16="http://schemas.microsoft.com/office/drawing/2014/main" id="{04E42E1F-F8E9-4B71-98EF-EC37AB5DDCC0}"/>
              </a:ext>
            </a:extLst>
          </p:cNvPr>
          <p:cNvGrpSpPr/>
          <p:nvPr/>
        </p:nvGrpSpPr>
        <p:grpSpPr>
          <a:xfrm rot="5116625">
            <a:off x="5228229" y="2764619"/>
            <a:ext cx="691377" cy="781047"/>
            <a:chOff x="3165364" y="5532666"/>
            <a:chExt cx="691377" cy="781047"/>
          </a:xfrm>
        </p:grpSpPr>
        <p:sp>
          <p:nvSpPr>
            <p:cNvPr id="49" name="Bue 48">
              <a:extLst>
                <a:ext uri="{FF2B5EF4-FFF2-40B4-BE49-F238E27FC236}">
                  <a16:creationId xmlns:a16="http://schemas.microsoft.com/office/drawing/2014/main" id="{BE409310-427F-44C7-A217-86343EA6E02E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0" name="Tekstfelt 49">
              <a:extLst>
                <a:ext uri="{FF2B5EF4-FFF2-40B4-BE49-F238E27FC236}">
                  <a16:creationId xmlns:a16="http://schemas.microsoft.com/office/drawing/2014/main" id="{2C2722DD-5EB6-4E03-85BA-D34584789127}"/>
                </a:ext>
              </a:extLst>
            </p:cNvPr>
            <p:cNvSpPr txBox="1"/>
            <p:nvPr/>
          </p:nvSpPr>
          <p:spPr>
            <a:xfrm rot="16483375">
              <a:off x="3397112" y="5612976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/>
                <a:t>60° </a:t>
              </a:r>
            </a:p>
          </p:txBody>
        </p:sp>
      </p:grpSp>
      <p:grpSp>
        <p:nvGrpSpPr>
          <p:cNvPr id="51" name="Gruppe 50">
            <a:extLst>
              <a:ext uri="{FF2B5EF4-FFF2-40B4-BE49-F238E27FC236}">
                <a16:creationId xmlns:a16="http://schemas.microsoft.com/office/drawing/2014/main" id="{A32C192E-90D8-49F9-A586-D1019B923ADF}"/>
              </a:ext>
            </a:extLst>
          </p:cNvPr>
          <p:cNvGrpSpPr/>
          <p:nvPr/>
        </p:nvGrpSpPr>
        <p:grpSpPr>
          <a:xfrm rot="5116625">
            <a:off x="4648239" y="1722112"/>
            <a:ext cx="691377" cy="832716"/>
            <a:chOff x="3165364" y="5480997"/>
            <a:chExt cx="691377" cy="832716"/>
          </a:xfrm>
        </p:grpSpPr>
        <p:sp>
          <p:nvSpPr>
            <p:cNvPr id="52" name="Bue 51">
              <a:extLst>
                <a:ext uri="{FF2B5EF4-FFF2-40B4-BE49-F238E27FC236}">
                  <a16:creationId xmlns:a16="http://schemas.microsoft.com/office/drawing/2014/main" id="{A6181940-CD16-4E45-9FA8-A1655CAAB071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3" name="Tekstfelt 52">
              <a:extLst>
                <a:ext uri="{FF2B5EF4-FFF2-40B4-BE49-F238E27FC236}">
                  <a16:creationId xmlns:a16="http://schemas.microsoft.com/office/drawing/2014/main" id="{636787E7-932A-45C6-9914-088FC86C5E00}"/>
                </a:ext>
              </a:extLst>
            </p:cNvPr>
            <p:cNvSpPr txBox="1"/>
            <p:nvPr/>
          </p:nvSpPr>
          <p:spPr>
            <a:xfrm rot="16483375">
              <a:off x="3367874" y="5581719"/>
              <a:ext cx="5092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/>
                <a:t>30° </a:t>
              </a: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9BFD7B84-7AD5-4E35-BECB-28E0D847E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1324" y="99525"/>
            <a:ext cx="10515600" cy="1325563"/>
          </a:xfrm>
        </p:spPr>
        <p:txBody>
          <a:bodyPr/>
          <a:lstStyle/>
          <a:p>
            <a:r>
              <a:rPr lang="da-DK" dirty="0"/>
              <a:t>Bredde°, solhøjde og opvarmning ….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Håndskrift 6"/>
              <p14:cNvContentPartPr/>
              <p14:nvPr/>
            </p14:nvContentPartPr>
            <p14:xfrm>
              <a:off x="4123347" y="3352747"/>
              <a:ext cx="360" cy="360"/>
            </p14:xfrm>
          </p:contentPart>
        </mc:Choice>
        <mc:Fallback xmlns="">
          <p:pic>
            <p:nvPicPr>
              <p:cNvPr id="7" name="Håndskrift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11467" y="3340867"/>
                <a:ext cx="24120" cy="24120"/>
              </a:xfrm>
              <a:prstGeom prst="rect">
                <a:avLst/>
              </a:prstGeom>
            </p:spPr>
          </p:pic>
        </mc:Fallback>
      </mc:AlternateContent>
      <p:cxnSp>
        <p:nvCxnSpPr>
          <p:cNvPr id="32" name="Lige forbindelse 31">
            <a:extLst>
              <a:ext uri="{FF2B5EF4-FFF2-40B4-BE49-F238E27FC236}">
                <a16:creationId xmlns:a16="http://schemas.microsoft.com/office/drawing/2014/main" id="{2CAB6447-A6A2-476D-8048-4037F17CCEBA}"/>
              </a:ext>
            </a:extLst>
          </p:cNvPr>
          <p:cNvCxnSpPr>
            <a:cxnSpLocks/>
          </p:cNvCxnSpPr>
          <p:nvPr/>
        </p:nvCxnSpPr>
        <p:spPr>
          <a:xfrm>
            <a:off x="1013826" y="4015212"/>
            <a:ext cx="3736566" cy="0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Lige forbindelse 33">
            <a:extLst>
              <a:ext uri="{FF2B5EF4-FFF2-40B4-BE49-F238E27FC236}">
                <a16:creationId xmlns:a16="http://schemas.microsoft.com/office/drawing/2014/main" id="{1368350A-C7E6-4279-B37A-0095F9C77AF9}"/>
              </a:ext>
            </a:extLst>
          </p:cNvPr>
          <p:cNvCxnSpPr>
            <a:cxnSpLocks/>
          </p:cNvCxnSpPr>
          <p:nvPr/>
        </p:nvCxnSpPr>
        <p:spPr>
          <a:xfrm flipV="1">
            <a:off x="3324694" y="1743488"/>
            <a:ext cx="0" cy="4543447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kstfelt 35">
            <a:extLst>
              <a:ext uri="{FF2B5EF4-FFF2-40B4-BE49-F238E27FC236}">
                <a16:creationId xmlns:a16="http://schemas.microsoft.com/office/drawing/2014/main" id="{3BDCEE11-F676-4138-B392-903142C93CAF}"/>
              </a:ext>
            </a:extLst>
          </p:cNvPr>
          <p:cNvSpPr txBox="1"/>
          <p:nvPr/>
        </p:nvSpPr>
        <p:spPr>
          <a:xfrm>
            <a:off x="1235672" y="2618197"/>
            <a:ext cx="2323036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4000" dirty="0">
                <a:solidFill>
                  <a:schemeClr val="bg1">
                    <a:lumMod val="95000"/>
                  </a:schemeClr>
                </a:solidFill>
              </a:rPr>
              <a:t>Jorden</a:t>
            </a:r>
            <a:br>
              <a:rPr lang="da-DK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da-DK" dirty="0">
                <a:solidFill>
                  <a:schemeClr val="bg1">
                    <a:lumMod val="95000"/>
                  </a:schemeClr>
                </a:solidFill>
              </a:rPr>
              <a:t>12.000 km </a:t>
            </a:r>
            <a:br>
              <a:rPr lang="da-DK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da-DK" dirty="0">
                <a:solidFill>
                  <a:schemeClr val="bg1">
                    <a:lumMod val="95000"/>
                  </a:schemeClr>
                </a:solidFill>
              </a:rPr>
              <a:t>i diameter</a:t>
            </a:r>
          </a:p>
        </p:txBody>
      </p:sp>
      <p:cxnSp>
        <p:nvCxnSpPr>
          <p:cNvPr id="9" name="Lige pilforbindelse 8">
            <a:extLst>
              <a:ext uri="{FF2B5EF4-FFF2-40B4-BE49-F238E27FC236}">
                <a16:creationId xmlns:a16="http://schemas.microsoft.com/office/drawing/2014/main" id="{81FF1DE3-2CE6-68DB-1EC3-0D3E6932E1FB}"/>
              </a:ext>
            </a:extLst>
          </p:cNvPr>
          <p:cNvCxnSpPr>
            <a:cxnSpLocks/>
          </p:cNvCxnSpPr>
          <p:nvPr/>
        </p:nvCxnSpPr>
        <p:spPr>
          <a:xfrm flipV="1">
            <a:off x="774331" y="1858275"/>
            <a:ext cx="0" cy="1968968"/>
          </a:xfrm>
          <a:prstGeom prst="straightConnector1">
            <a:avLst/>
          </a:prstGeom>
          <a:ln w="2857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felt 11">
            <a:extLst>
              <a:ext uri="{FF2B5EF4-FFF2-40B4-BE49-F238E27FC236}">
                <a16:creationId xmlns:a16="http://schemas.microsoft.com/office/drawing/2014/main" id="{2624063A-5C18-1BF2-FCEF-677BDA917E6D}"/>
              </a:ext>
            </a:extLst>
          </p:cNvPr>
          <p:cNvSpPr txBox="1"/>
          <p:nvPr/>
        </p:nvSpPr>
        <p:spPr>
          <a:xfrm>
            <a:off x="572174" y="1536942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90 ° N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1C13A7B2-AF65-1B80-0347-575EC43E67B6}"/>
              </a:ext>
            </a:extLst>
          </p:cNvPr>
          <p:cNvSpPr txBox="1"/>
          <p:nvPr/>
        </p:nvSpPr>
        <p:spPr>
          <a:xfrm>
            <a:off x="572174" y="5899335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90 ° S</a:t>
            </a:r>
          </a:p>
        </p:txBody>
      </p:sp>
      <p:cxnSp>
        <p:nvCxnSpPr>
          <p:cNvPr id="14" name="Lige pilforbindelse 13">
            <a:extLst>
              <a:ext uri="{FF2B5EF4-FFF2-40B4-BE49-F238E27FC236}">
                <a16:creationId xmlns:a16="http://schemas.microsoft.com/office/drawing/2014/main" id="{E34E525B-E93B-8C07-84F7-0E27227207B2}"/>
              </a:ext>
            </a:extLst>
          </p:cNvPr>
          <p:cNvCxnSpPr>
            <a:cxnSpLocks/>
          </p:cNvCxnSpPr>
          <p:nvPr/>
        </p:nvCxnSpPr>
        <p:spPr>
          <a:xfrm>
            <a:off x="766586" y="4090276"/>
            <a:ext cx="21507" cy="1730692"/>
          </a:xfrm>
          <a:prstGeom prst="straightConnector1">
            <a:avLst/>
          </a:prstGeom>
          <a:ln w="2857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598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542DA9-DBD6-49CF-8FFE-6CBA262B0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56503" y="122384"/>
            <a:ext cx="10515600" cy="1325563"/>
          </a:xfrm>
        </p:spPr>
        <p:txBody>
          <a:bodyPr/>
          <a:lstStyle/>
          <a:p>
            <a:pPr algn="ctr"/>
            <a:r>
              <a:rPr lang="da-DK" dirty="0"/>
              <a:t>Korrelationsdiagram</a:t>
            </a:r>
          </a:p>
        </p:txBody>
      </p:sp>
      <p:cxnSp>
        <p:nvCxnSpPr>
          <p:cNvPr id="4" name="Lige pilforbindelse 3">
            <a:extLst>
              <a:ext uri="{FF2B5EF4-FFF2-40B4-BE49-F238E27FC236}">
                <a16:creationId xmlns:a16="http://schemas.microsoft.com/office/drawing/2014/main" id="{C4FB7B4B-61F1-45A2-82DF-E89C5B73595F}"/>
              </a:ext>
            </a:extLst>
          </p:cNvPr>
          <p:cNvCxnSpPr>
            <a:cxnSpLocks/>
          </p:cNvCxnSpPr>
          <p:nvPr/>
        </p:nvCxnSpPr>
        <p:spPr>
          <a:xfrm flipV="1">
            <a:off x="2466001" y="5542672"/>
            <a:ext cx="4880225" cy="2226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Lige pilforbindelse 4">
            <a:extLst>
              <a:ext uri="{FF2B5EF4-FFF2-40B4-BE49-F238E27FC236}">
                <a16:creationId xmlns:a16="http://schemas.microsoft.com/office/drawing/2014/main" id="{05FBF064-C627-4EA0-B7D9-F862FB1D6230}"/>
              </a:ext>
            </a:extLst>
          </p:cNvPr>
          <p:cNvCxnSpPr>
            <a:cxnSpLocks/>
          </p:cNvCxnSpPr>
          <p:nvPr/>
        </p:nvCxnSpPr>
        <p:spPr>
          <a:xfrm flipV="1">
            <a:off x="2466001" y="1717849"/>
            <a:ext cx="0" cy="382482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felt 6">
            <a:extLst>
              <a:ext uri="{FF2B5EF4-FFF2-40B4-BE49-F238E27FC236}">
                <a16:creationId xmlns:a16="http://schemas.microsoft.com/office/drawing/2014/main" id="{26C77D94-FDAF-4642-AD6D-4F7F47EDD120}"/>
              </a:ext>
            </a:extLst>
          </p:cNvPr>
          <p:cNvSpPr txBox="1"/>
          <p:nvPr/>
        </p:nvSpPr>
        <p:spPr>
          <a:xfrm>
            <a:off x="906253" y="1670856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Solhøjde 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56A61955-216F-4EC1-9533-3B61694C2C5D}"/>
              </a:ext>
            </a:extLst>
          </p:cNvPr>
          <p:cNvSpPr txBox="1"/>
          <p:nvPr/>
        </p:nvSpPr>
        <p:spPr>
          <a:xfrm>
            <a:off x="7243871" y="5632469"/>
            <a:ext cx="1278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Breddegrad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D79ADBDC-2EEF-463E-BDAF-AD3CFD9ACAD3}"/>
              </a:ext>
            </a:extLst>
          </p:cNvPr>
          <p:cNvSpPr txBox="1"/>
          <p:nvPr/>
        </p:nvSpPr>
        <p:spPr>
          <a:xfrm>
            <a:off x="1929307" y="1666612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90 °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71C850D7-8C38-45FB-ABE0-68E5DD328C64}"/>
              </a:ext>
            </a:extLst>
          </p:cNvPr>
          <p:cNvSpPr txBox="1"/>
          <p:nvPr/>
        </p:nvSpPr>
        <p:spPr>
          <a:xfrm>
            <a:off x="6693720" y="5647125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90 °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8AC8243C-A603-4A1B-836F-AF904386EDD3}"/>
              </a:ext>
            </a:extLst>
          </p:cNvPr>
          <p:cNvSpPr txBox="1"/>
          <p:nvPr/>
        </p:nvSpPr>
        <p:spPr>
          <a:xfrm>
            <a:off x="1957353" y="5277793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0 °</a:t>
            </a:r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4EF29ABD-7042-4CC6-BD83-5AC429174AA2}"/>
              </a:ext>
            </a:extLst>
          </p:cNvPr>
          <p:cNvCxnSpPr>
            <a:cxnSpLocks/>
          </p:cNvCxnSpPr>
          <p:nvPr/>
        </p:nvCxnSpPr>
        <p:spPr>
          <a:xfrm>
            <a:off x="3083549" y="2096867"/>
            <a:ext cx="3670062" cy="3252845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felt 23">
            <a:extLst>
              <a:ext uri="{FF2B5EF4-FFF2-40B4-BE49-F238E27FC236}">
                <a16:creationId xmlns:a16="http://schemas.microsoft.com/office/drawing/2014/main" id="{3DCFE650-705B-4823-A580-A7E24E977638}"/>
              </a:ext>
            </a:extLst>
          </p:cNvPr>
          <p:cNvSpPr txBox="1"/>
          <p:nvPr/>
        </p:nvSpPr>
        <p:spPr>
          <a:xfrm>
            <a:off x="3591414" y="1989525"/>
            <a:ext cx="1311065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da-DK" dirty="0"/>
              <a:t>Varmt klima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ACFF493C-8FA5-4AFE-9DD0-A9224D551016}"/>
              </a:ext>
            </a:extLst>
          </p:cNvPr>
          <p:cNvSpPr txBox="1"/>
          <p:nvPr/>
        </p:nvSpPr>
        <p:spPr>
          <a:xfrm>
            <a:off x="6445917" y="4381691"/>
            <a:ext cx="123206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dirty="0"/>
              <a:t>Koldt klima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36AA4EA5-9063-352D-2BAD-598C9A1E74D1}"/>
              </a:ext>
            </a:extLst>
          </p:cNvPr>
          <p:cNvSpPr txBox="1"/>
          <p:nvPr/>
        </p:nvSpPr>
        <p:spPr>
          <a:xfrm>
            <a:off x="2430157" y="5620196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0 °</a:t>
            </a:r>
          </a:p>
        </p:txBody>
      </p:sp>
    </p:spTree>
    <p:extLst>
      <p:ext uri="{BB962C8B-B14F-4D97-AF65-F5344CB8AC3E}">
        <p14:creationId xmlns:p14="http://schemas.microsoft.com/office/powerpoint/2010/main" val="21440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CD11E0-3E5A-431D-A8B2-CD0D062E9D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Beregning af solhøjde 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BE5CA0B-A0CE-4573-B058-D36E6F2AF3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Største og mindste solhøjde et givent sted</a:t>
            </a:r>
          </a:p>
        </p:txBody>
      </p:sp>
    </p:spTree>
    <p:extLst>
      <p:ext uri="{BB962C8B-B14F-4D97-AF65-F5344CB8AC3E}">
        <p14:creationId xmlns:p14="http://schemas.microsoft.com/office/powerpoint/2010/main" val="3627345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kstfelt 13">
            <a:extLst>
              <a:ext uri="{FF2B5EF4-FFF2-40B4-BE49-F238E27FC236}">
                <a16:creationId xmlns:a16="http://schemas.microsoft.com/office/drawing/2014/main" id="{02B7BC56-6AB3-402B-8790-4055B3583BB7}"/>
              </a:ext>
            </a:extLst>
          </p:cNvPr>
          <p:cNvSpPr txBox="1"/>
          <p:nvPr/>
        </p:nvSpPr>
        <p:spPr>
          <a:xfrm>
            <a:off x="4952266" y="1484222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90 ° N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12570303-BA48-40C1-AB7B-EEA9C7538349}"/>
              </a:ext>
            </a:extLst>
          </p:cNvPr>
          <p:cNvSpPr txBox="1"/>
          <p:nvPr/>
        </p:nvSpPr>
        <p:spPr>
          <a:xfrm>
            <a:off x="831887" y="5492244"/>
            <a:ext cx="336579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a-DK" sz="2400" dirty="0"/>
              <a:t>Cirklens omkreds er 360 °</a:t>
            </a:r>
          </a:p>
        </p:txBody>
      </p:sp>
      <p:sp>
        <p:nvSpPr>
          <p:cNvPr id="19" name="Titel 18">
            <a:extLst>
              <a:ext uri="{FF2B5EF4-FFF2-40B4-BE49-F238E27FC236}">
                <a16:creationId xmlns:a16="http://schemas.microsoft.com/office/drawing/2014/main" id="{2FB93DA9-896F-495C-B714-A6A7864E5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286" y="215616"/>
            <a:ext cx="10515600" cy="1325563"/>
          </a:xfrm>
        </p:spPr>
        <p:txBody>
          <a:bodyPr/>
          <a:lstStyle/>
          <a:p>
            <a:r>
              <a:rPr lang="da-DK" dirty="0"/>
              <a:t>Hvordan måles afstande på en kugleform?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D7138943-C8F6-435A-A9C4-F24532888FA5}"/>
              </a:ext>
            </a:extLst>
          </p:cNvPr>
          <p:cNvSpPr txBox="1"/>
          <p:nvPr/>
        </p:nvSpPr>
        <p:spPr>
          <a:xfrm>
            <a:off x="1021751" y="1561116"/>
            <a:ext cx="2204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Højere breddegrader 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429AF585-6493-451B-9C6D-9C3F27F58CD2}"/>
              </a:ext>
            </a:extLst>
          </p:cNvPr>
          <p:cNvSpPr txBox="1"/>
          <p:nvPr/>
        </p:nvSpPr>
        <p:spPr>
          <a:xfrm>
            <a:off x="964877" y="3311964"/>
            <a:ext cx="219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Lavere breddegrader </a:t>
            </a:r>
          </a:p>
        </p:txBody>
      </p:sp>
      <p:cxnSp>
        <p:nvCxnSpPr>
          <p:cNvPr id="24" name="Lige pilforbindelse 23">
            <a:extLst>
              <a:ext uri="{FF2B5EF4-FFF2-40B4-BE49-F238E27FC236}">
                <a16:creationId xmlns:a16="http://schemas.microsoft.com/office/drawing/2014/main" id="{BA003270-D1FF-4A08-8E70-2C97C792C568}"/>
              </a:ext>
            </a:extLst>
          </p:cNvPr>
          <p:cNvCxnSpPr/>
          <p:nvPr/>
        </p:nvCxnSpPr>
        <p:spPr>
          <a:xfrm>
            <a:off x="2019176" y="1950386"/>
            <a:ext cx="0" cy="1183232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uppe 20">
            <a:extLst>
              <a:ext uri="{FF2B5EF4-FFF2-40B4-BE49-F238E27FC236}">
                <a16:creationId xmlns:a16="http://schemas.microsoft.com/office/drawing/2014/main" id="{D93FD565-418F-4AB7-99F6-9F65BF004ECB}"/>
              </a:ext>
            </a:extLst>
          </p:cNvPr>
          <p:cNvGrpSpPr/>
          <p:nvPr/>
        </p:nvGrpSpPr>
        <p:grpSpPr>
          <a:xfrm>
            <a:off x="3313660" y="1950386"/>
            <a:ext cx="3596210" cy="3088433"/>
            <a:chOff x="3313660" y="1950386"/>
            <a:chExt cx="3596210" cy="3088433"/>
          </a:xfrm>
        </p:grpSpPr>
        <p:cxnSp>
          <p:nvCxnSpPr>
            <p:cNvPr id="3" name="Lige forbindelse 2">
              <a:extLst>
                <a:ext uri="{FF2B5EF4-FFF2-40B4-BE49-F238E27FC236}">
                  <a16:creationId xmlns:a16="http://schemas.microsoft.com/office/drawing/2014/main" id="{D83B450C-AC9A-4509-A3E0-ADF0D95F8C78}"/>
                </a:ext>
              </a:extLst>
            </p:cNvPr>
            <p:cNvCxnSpPr>
              <a:stCxn id="7" idx="2"/>
              <a:endCxn id="7" idx="6"/>
            </p:cNvCxnSpPr>
            <p:nvPr/>
          </p:nvCxnSpPr>
          <p:spPr>
            <a:xfrm>
              <a:off x="3746792" y="3494603"/>
              <a:ext cx="3163078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uppe 5">
              <a:extLst>
                <a:ext uri="{FF2B5EF4-FFF2-40B4-BE49-F238E27FC236}">
                  <a16:creationId xmlns:a16="http://schemas.microsoft.com/office/drawing/2014/main" id="{74212BC0-7AF6-4557-866C-CE92AD936699}"/>
                </a:ext>
              </a:extLst>
            </p:cNvPr>
            <p:cNvGrpSpPr/>
            <p:nvPr/>
          </p:nvGrpSpPr>
          <p:grpSpPr>
            <a:xfrm>
              <a:off x="3313660" y="1950386"/>
              <a:ext cx="3596210" cy="3088433"/>
              <a:chOff x="2812295" y="2503685"/>
              <a:chExt cx="3596210" cy="3088433"/>
            </a:xfrm>
          </p:grpSpPr>
          <p:sp>
            <p:nvSpPr>
              <p:cNvPr id="7" name="Ellipse 6">
                <a:extLst>
                  <a:ext uri="{FF2B5EF4-FFF2-40B4-BE49-F238E27FC236}">
                    <a16:creationId xmlns:a16="http://schemas.microsoft.com/office/drawing/2014/main" id="{F7E797FA-1613-4AA3-B73D-DF81DC67752F}"/>
                  </a:ext>
                </a:extLst>
              </p:cNvPr>
              <p:cNvSpPr/>
              <p:nvPr/>
            </p:nvSpPr>
            <p:spPr>
              <a:xfrm>
                <a:off x="3245427" y="2503685"/>
                <a:ext cx="3163078" cy="308843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8" name="Tekstfelt 7">
                <a:extLst>
                  <a:ext uri="{FF2B5EF4-FFF2-40B4-BE49-F238E27FC236}">
                    <a16:creationId xmlns:a16="http://schemas.microsoft.com/office/drawing/2014/main" id="{97BE79EA-B634-401A-A9E5-381D75D35C22}"/>
                  </a:ext>
                </a:extLst>
              </p:cNvPr>
              <p:cNvSpPr txBox="1"/>
              <p:nvPr/>
            </p:nvSpPr>
            <p:spPr>
              <a:xfrm>
                <a:off x="2812295" y="3863235"/>
                <a:ext cx="4331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0 °</a:t>
                </a:r>
              </a:p>
            </p:txBody>
          </p:sp>
        </p:grpSp>
        <p:cxnSp>
          <p:nvCxnSpPr>
            <p:cNvPr id="26" name="Lige forbindelse 25">
              <a:extLst>
                <a:ext uri="{FF2B5EF4-FFF2-40B4-BE49-F238E27FC236}">
                  <a16:creationId xmlns:a16="http://schemas.microsoft.com/office/drawing/2014/main" id="{2A776720-D2EF-4862-B08D-756BE51F52F3}"/>
                </a:ext>
              </a:extLst>
            </p:cNvPr>
            <p:cNvCxnSpPr>
              <a:stCxn id="7" idx="0"/>
              <a:endCxn id="7" idx="4"/>
            </p:cNvCxnSpPr>
            <p:nvPr/>
          </p:nvCxnSpPr>
          <p:spPr>
            <a:xfrm>
              <a:off x="5328331" y="1950386"/>
              <a:ext cx="0" cy="30884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kstfelt 27">
            <a:extLst>
              <a:ext uri="{FF2B5EF4-FFF2-40B4-BE49-F238E27FC236}">
                <a16:creationId xmlns:a16="http://schemas.microsoft.com/office/drawing/2014/main" id="{91F6F026-2872-4F0A-AC41-1505AF26DF42}"/>
              </a:ext>
            </a:extLst>
          </p:cNvPr>
          <p:cNvSpPr txBox="1"/>
          <p:nvPr/>
        </p:nvSpPr>
        <p:spPr>
          <a:xfrm>
            <a:off x="6688157" y="5183461"/>
            <a:ext cx="457465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a-DK" sz="2400" dirty="0"/>
              <a:t>Afstande på en cirkel, kugleform og</a:t>
            </a:r>
            <a:br>
              <a:rPr lang="da-DK" sz="2400" dirty="0"/>
            </a:br>
            <a:r>
              <a:rPr lang="da-DK" sz="2400" dirty="0"/>
              <a:t>dermed på jorden kan måles i</a:t>
            </a:r>
            <a:br>
              <a:rPr lang="da-DK" sz="2400" dirty="0"/>
            </a:br>
            <a:r>
              <a:rPr lang="da-DK" sz="2400" dirty="0"/>
              <a:t>grader °</a:t>
            </a:r>
          </a:p>
        </p:txBody>
      </p:sp>
      <p:sp>
        <p:nvSpPr>
          <p:cNvPr id="29" name="Pil: højre 28">
            <a:extLst>
              <a:ext uri="{FF2B5EF4-FFF2-40B4-BE49-F238E27FC236}">
                <a16:creationId xmlns:a16="http://schemas.microsoft.com/office/drawing/2014/main" id="{1A3BE526-A739-4B12-8D98-A1EC78724D17}"/>
              </a:ext>
            </a:extLst>
          </p:cNvPr>
          <p:cNvSpPr/>
          <p:nvPr/>
        </p:nvSpPr>
        <p:spPr>
          <a:xfrm>
            <a:off x="5180269" y="5503073"/>
            <a:ext cx="647150" cy="4508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0" name="Højre klammeparentes 29">
            <a:extLst>
              <a:ext uri="{FF2B5EF4-FFF2-40B4-BE49-F238E27FC236}">
                <a16:creationId xmlns:a16="http://schemas.microsoft.com/office/drawing/2014/main" id="{69BD4FBC-0ADD-4B80-9727-487BAA7F7559}"/>
              </a:ext>
            </a:extLst>
          </p:cNvPr>
          <p:cNvSpPr/>
          <p:nvPr/>
        </p:nvSpPr>
        <p:spPr>
          <a:xfrm>
            <a:off x="7140539" y="1950386"/>
            <a:ext cx="544531" cy="1544217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56EF80CF-D615-4391-BB17-6B12354675CC}"/>
              </a:ext>
            </a:extLst>
          </p:cNvPr>
          <p:cNvSpPr txBox="1"/>
          <p:nvPr/>
        </p:nvSpPr>
        <p:spPr>
          <a:xfrm>
            <a:off x="7915739" y="2056225"/>
            <a:ext cx="3719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Afstanden fra ækvator på 0 ° bredde</a:t>
            </a:r>
          </a:p>
          <a:p>
            <a:r>
              <a:rPr lang="da-DK" dirty="0"/>
              <a:t>Til nordpolen på 90 ° bredde er altså: 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1FDD8D92-FB4C-45CD-84D3-977EE05D2AFA}"/>
              </a:ext>
            </a:extLst>
          </p:cNvPr>
          <p:cNvSpPr txBox="1"/>
          <p:nvPr/>
        </p:nvSpPr>
        <p:spPr>
          <a:xfrm>
            <a:off x="9238344" y="2747270"/>
            <a:ext cx="1074333" cy="76944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a-DK" sz="4400" dirty="0"/>
              <a:t>90 °</a:t>
            </a:r>
          </a:p>
        </p:txBody>
      </p:sp>
    </p:spTree>
    <p:extLst>
      <p:ext uri="{BB962C8B-B14F-4D97-AF65-F5344CB8AC3E}">
        <p14:creationId xmlns:p14="http://schemas.microsoft.com/office/powerpoint/2010/main" val="311836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 animBg="1"/>
      <p:bldP spid="20" grpId="0"/>
      <p:bldP spid="22" grpId="0"/>
      <p:bldP spid="28" grpId="0" animBg="1"/>
      <p:bldP spid="29" grpId="0" animBg="1"/>
      <p:bldP spid="30" grpId="0" animBg="1"/>
      <p:bldP spid="31" grpId="0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utediagram: Proces 15">
            <a:extLst>
              <a:ext uri="{FF2B5EF4-FFF2-40B4-BE49-F238E27FC236}">
                <a16:creationId xmlns:a16="http://schemas.microsoft.com/office/drawing/2014/main" id="{2D585662-FADF-45E7-9EDD-0CA0DC7391B4}"/>
              </a:ext>
            </a:extLst>
          </p:cNvPr>
          <p:cNvSpPr/>
          <p:nvPr/>
        </p:nvSpPr>
        <p:spPr>
          <a:xfrm>
            <a:off x="4436161" y="2419671"/>
            <a:ext cx="2654595" cy="287577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ECF2154-7DA1-4167-94DE-0BD48D722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Hvis jorden </a:t>
            </a:r>
            <a:r>
              <a:rPr lang="da-DK" i="1" u="sng" dirty="0"/>
              <a:t>ikke</a:t>
            </a:r>
            <a:r>
              <a:rPr lang="da-DK" dirty="0"/>
              <a:t> hældte om egen akse !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AF4FC1EC-18A3-42BB-82A1-D4AE9A60A46D}"/>
              </a:ext>
            </a:extLst>
          </p:cNvPr>
          <p:cNvGrpSpPr/>
          <p:nvPr/>
        </p:nvGrpSpPr>
        <p:grpSpPr>
          <a:xfrm>
            <a:off x="1086929" y="2229060"/>
            <a:ext cx="4089935" cy="3088433"/>
            <a:chOff x="2327900" y="2527640"/>
            <a:chExt cx="4089935" cy="3088433"/>
          </a:xfrm>
          <a:solidFill>
            <a:schemeClr val="accent2">
              <a:lumMod val="75000"/>
            </a:schemeClr>
          </a:solidFill>
        </p:grpSpPr>
        <p:cxnSp>
          <p:nvCxnSpPr>
            <p:cNvPr id="6" name="Lige forbindelse 5">
              <a:extLst>
                <a:ext uri="{FF2B5EF4-FFF2-40B4-BE49-F238E27FC236}">
                  <a16:creationId xmlns:a16="http://schemas.microsoft.com/office/drawing/2014/main" id="{B1F3070B-A4AA-4B34-8AA6-6F75C7D342B0}"/>
                </a:ext>
              </a:extLst>
            </p:cNvPr>
            <p:cNvCxnSpPr>
              <a:stCxn id="4" idx="2"/>
              <a:endCxn id="4" idx="6"/>
            </p:cNvCxnSpPr>
            <p:nvPr/>
          </p:nvCxnSpPr>
          <p:spPr>
            <a:xfrm>
              <a:off x="3254757" y="4071857"/>
              <a:ext cx="3163078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Lige forbindelse 6">
              <a:extLst>
                <a:ext uri="{FF2B5EF4-FFF2-40B4-BE49-F238E27FC236}">
                  <a16:creationId xmlns:a16="http://schemas.microsoft.com/office/drawing/2014/main" id="{FDD2373E-64AC-4AFC-BB83-BAF9F1301319}"/>
                </a:ext>
              </a:extLst>
            </p:cNvPr>
            <p:cNvCxnSpPr>
              <a:cxnSpLocks/>
            </p:cNvCxnSpPr>
            <p:nvPr/>
          </p:nvCxnSpPr>
          <p:spPr>
            <a:xfrm>
              <a:off x="3355882" y="4611363"/>
              <a:ext cx="2944250" cy="0"/>
            </a:xfrm>
            <a:prstGeom prst="line">
              <a:avLst/>
            </a:prstGeom>
            <a:grpFill/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Lige forbindelse 8">
              <a:extLst>
                <a:ext uri="{FF2B5EF4-FFF2-40B4-BE49-F238E27FC236}">
                  <a16:creationId xmlns:a16="http://schemas.microsoft.com/office/drawing/2014/main" id="{36777DFF-A30D-40CA-942E-82D6AB1B92A7}"/>
                </a:ext>
              </a:extLst>
            </p:cNvPr>
            <p:cNvCxnSpPr>
              <a:cxnSpLocks/>
            </p:cNvCxnSpPr>
            <p:nvPr/>
          </p:nvCxnSpPr>
          <p:spPr>
            <a:xfrm>
              <a:off x="3355882" y="3513803"/>
              <a:ext cx="2944250" cy="0"/>
            </a:xfrm>
            <a:prstGeom prst="line">
              <a:avLst/>
            </a:prstGeom>
            <a:grpFill/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uppe 17">
              <a:extLst>
                <a:ext uri="{FF2B5EF4-FFF2-40B4-BE49-F238E27FC236}">
                  <a16:creationId xmlns:a16="http://schemas.microsoft.com/office/drawing/2014/main" id="{66EECB00-50E2-4F4A-AB4B-3E45C68061EF}"/>
                </a:ext>
              </a:extLst>
            </p:cNvPr>
            <p:cNvGrpSpPr/>
            <p:nvPr/>
          </p:nvGrpSpPr>
          <p:grpSpPr>
            <a:xfrm>
              <a:off x="2327900" y="2527640"/>
              <a:ext cx="4089935" cy="3088433"/>
              <a:chOff x="2318570" y="2503685"/>
              <a:chExt cx="4089935" cy="3088433"/>
            </a:xfrm>
            <a:grpFill/>
          </p:grpSpPr>
          <p:sp>
            <p:nvSpPr>
              <p:cNvPr id="4" name="Ellipse 3">
                <a:extLst>
                  <a:ext uri="{FF2B5EF4-FFF2-40B4-BE49-F238E27FC236}">
                    <a16:creationId xmlns:a16="http://schemas.microsoft.com/office/drawing/2014/main" id="{08F68E16-06A2-43DD-8D7D-36AD5E74D8FE}"/>
                  </a:ext>
                </a:extLst>
              </p:cNvPr>
              <p:cNvSpPr/>
              <p:nvPr/>
            </p:nvSpPr>
            <p:spPr>
              <a:xfrm>
                <a:off x="3245427" y="2503685"/>
                <a:ext cx="3163078" cy="308843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0" name="Tekstfelt 9">
                <a:extLst>
                  <a:ext uri="{FF2B5EF4-FFF2-40B4-BE49-F238E27FC236}">
                    <a16:creationId xmlns:a16="http://schemas.microsoft.com/office/drawing/2014/main" id="{C5E3A273-AA4F-4998-BD31-795B0B3EFA9B}"/>
                  </a:ext>
                </a:extLst>
              </p:cNvPr>
              <p:cNvSpPr txBox="1"/>
              <p:nvPr/>
            </p:nvSpPr>
            <p:spPr>
              <a:xfrm>
                <a:off x="2812295" y="3863235"/>
                <a:ext cx="43313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0 °</a:t>
                </a:r>
              </a:p>
            </p:txBody>
          </p:sp>
          <p:sp>
            <p:nvSpPr>
              <p:cNvPr id="11" name="Tekstfelt 10">
                <a:extLst>
                  <a:ext uri="{FF2B5EF4-FFF2-40B4-BE49-F238E27FC236}">
                    <a16:creationId xmlns:a16="http://schemas.microsoft.com/office/drawing/2014/main" id="{BAE01DFC-D3D6-4427-99D9-2AE7A4AAB502}"/>
                  </a:ext>
                </a:extLst>
              </p:cNvPr>
              <p:cNvSpPr txBox="1"/>
              <p:nvPr/>
            </p:nvSpPr>
            <p:spPr>
              <a:xfrm>
                <a:off x="2318570" y="3309237"/>
                <a:ext cx="926857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23,5 ° N</a:t>
                </a:r>
              </a:p>
            </p:txBody>
          </p:sp>
          <p:sp>
            <p:nvSpPr>
              <p:cNvPr id="12" name="Tekstfelt 11">
                <a:extLst>
                  <a:ext uri="{FF2B5EF4-FFF2-40B4-BE49-F238E27FC236}">
                    <a16:creationId xmlns:a16="http://schemas.microsoft.com/office/drawing/2014/main" id="{53F73F39-5370-4329-907A-A8F725375925}"/>
                  </a:ext>
                </a:extLst>
              </p:cNvPr>
              <p:cNvSpPr txBox="1"/>
              <p:nvPr/>
            </p:nvSpPr>
            <p:spPr>
              <a:xfrm>
                <a:off x="2340211" y="4463578"/>
                <a:ext cx="88357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23,5 ° S</a:t>
                </a:r>
              </a:p>
            </p:txBody>
          </p:sp>
        </p:grpSp>
      </p:grpSp>
      <p:grpSp>
        <p:nvGrpSpPr>
          <p:cNvPr id="17" name="Gruppe 16">
            <a:extLst>
              <a:ext uri="{FF2B5EF4-FFF2-40B4-BE49-F238E27FC236}">
                <a16:creationId xmlns:a16="http://schemas.microsoft.com/office/drawing/2014/main" id="{1E2089F4-178E-468C-B758-BD98279FF6CA}"/>
              </a:ext>
            </a:extLst>
          </p:cNvPr>
          <p:cNvGrpSpPr/>
          <p:nvPr/>
        </p:nvGrpSpPr>
        <p:grpSpPr>
          <a:xfrm>
            <a:off x="5176864" y="1791517"/>
            <a:ext cx="4989601" cy="3525975"/>
            <a:chOff x="7446664" y="1967025"/>
            <a:chExt cx="4989601" cy="3525975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624D1540-7CCA-4A5B-B422-A32D26617D69}"/>
                </a:ext>
              </a:extLst>
            </p:cNvPr>
            <p:cNvSpPr/>
            <p:nvPr/>
          </p:nvSpPr>
          <p:spPr>
            <a:xfrm>
              <a:off x="8992056" y="1967025"/>
              <a:ext cx="3444209" cy="352597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>
                  <a:solidFill>
                    <a:schemeClr val="tx1"/>
                  </a:solidFill>
                </a:rPr>
                <a:t>solen</a:t>
              </a:r>
            </a:p>
          </p:txBody>
        </p:sp>
        <p:sp>
          <p:nvSpPr>
            <p:cNvPr id="16" name="Rutediagram: Proces 15">
              <a:extLst>
                <a:ext uri="{FF2B5EF4-FFF2-40B4-BE49-F238E27FC236}">
                  <a16:creationId xmlns:a16="http://schemas.microsoft.com/office/drawing/2014/main" id="{2D585662-FADF-45E7-9EDD-0CA0DC7391B4}"/>
                </a:ext>
              </a:extLst>
            </p:cNvPr>
            <p:cNvSpPr/>
            <p:nvPr/>
          </p:nvSpPr>
          <p:spPr>
            <a:xfrm>
              <a:off x="7446664" y="3786447"/>
              <a:ext cx="1481405" cy="287577"/>
            </a:xfrm>
            <a:prstGeom prst="flowChartProcess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20" name="Tekstfelt 19">
            <a:extLst>
              <a:ext uri="{FF2B5EF4-FFF2-40B4-BE49-F238E27FC236}">
                <a16:creationId xmlns:a16="http://schemas.microsoft.com/office/drawing/2014/main" id="{9DD565E4-1B2C-43BE-B413-492D272CE0E6}"/>
              </a:ext>
            </a:extLst>
          </p:cNvPr>
          <p:cNvSpPr txBox="1"/>
          <p:nvPr/>
        </p:nvSpPr>
        <p:spPr>
          <a:xfrm>
            <a:off x="2833377" y="5581232"/>
            <a:ext cx="6525248" cy="83099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</a:rPr>
              <a:t>Solhøjden ville være konstant på alle breddegrader</a:t>
            </a:r>
            <a:br>
              <a:rPr lang="da-DK" sz="2400" dirty="0">
                <a:solidFill>
                  <a:schemeClr val="bg1"/>
                </a:solidFill>
              </a:rPr>
            </a:br>
            <a:r>
              <a:rPr lang="da-DK" sz="2400" dirty="0">
                <a:solidFill>
                  <a:schemeClr val="bg1"/>
                </a:solidFill>
              </a:rPr>
              <a:t>Kun over </a:t>
            </a:r>
            <a:r>
              <a:rPr lang="da-DK" sz="2400" u="sng" dirty="0">
                <a:solidFill>
                  <a:schemeClr val="bg1"/>
                </a:solidFill>
              </a:rPr>
              <a:t>ækvator</a:t>
            </a:r>
            <a:r>
              <a:rPr lang="da-DK" sz="2400" dirty="0">
                <a:solidFill>
                  <a:schemeClr val="bg1"/>
                </a:solidFill>
              </a:rPr>
              <a:t> (0⁰) ville solen stå i </a:t>
            </a:r>
            <a:r>
              <a:rPr lang="da-DK" sz="2400" u="sng" dirty="0">
                <a:solidFill>
                  <a:schemeClr val="bg1"/>
                </a:solidFill>
              </a:rPr>
              <a:t>zenit</a:t>
            </a:r>
            <a:r>
              <a:rPr lang="da-DK" sz="2400" dirty="0">
                <a:solidFill>
                  <a:schemeClr val="bg1"/>
                </a:solidFill>
              </a:rPr>
              <a:t>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Håndskrift 7"/>
              <p14:cNvContentPartPr/>
              <p14:nvPr/>
            </p14:nvContentPartPr>
            <p14:xfrm>
              <a:off x="7581371" y="4480691"/>
              <a:ext cx="448920" cy="274680"/>
            </p14:xfrm>
          </p:contentPart>
        </mc:Choice>
        <mc:Fallback xmlns="">
          <p:pic>
            <p:nvPicPr>
              <p:cNvPr id="8" name="Håndskrift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69491" y="4468811"/>
                <a:ext cx="472680" cy="298440"/>
              </a:xfrm>
              <a:prstGeom prst="rect">
                <a:avLst/>
              </a:prstGeom>
            </p:spPr>
          </p:pic>
        </mc:Fallback>
      </mc:AlternateContent>
      <p:cxnSp>
        <p:nvCxnSpPr>
          <p:cNvPr id="15" name="Lige forbindelse 14"/>
          <p:cNvCxnSpPr>
            <a:stCxn id="4" idx="0"/>
            <a:endCxn id="4" idx="4"/>
          </p:cNvCxnSpPr>
          <p:nvPr/>
        </p:nvCxnSpPr>
        <p:spPr>
          <a:xfrm>
            <a:off x="3595325" y="2229060"/>
            <a:ext cx="0" cy="3088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uppe 21">
            <a:extLst>
              <a:ext uri="{FF2B5EF4-FFF2-40B4-BE49-F238E27FC236}">
                <a16:creationId xmlns:a16="http://schemas.microsoft.com/office/drawing/2014/main" id="{7F23A553-D502-4558-A792-9F647051B492}"/>
              </a:ext>
            </a:extLst>
          </p:cNvPr>
          <p:cNvGrpSpPr/>
          <p:nvPr/>
        </p:nvGrpSpPr>
        <p:grpSpPr>
          <a:xfrm rot="5116625">
            <a:off x="4795030" y="3483504"/>
            <a:ext cx="691377" cy="830023"/>
            <a:chOff x="3165364" y="5483690"/>
            <a:chExt cx="691377" cy="830023"/>
          </a:xfrm>
        </p:grpSpPr>
        <p:sp>
          <p:nvSpPr>
            <p:cNvPr id="23" name="Bue 22">
              <a:extLst>
                <a:ext uri="{FF2B5EF4-FFF2-40B4-BE49-F238E27FC236}">
                  <a16:creationId xmlns:a16="http://schemas.microsoft.com/office/drawing/2014/main" id="{E34FA4C8-1350-43A5-A9C8-8C15F4E7358B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7C281655-AF4C-4735-B9DA-AADED08AD15B}"/>
                </a:ext>
              </a:extLst>
            </p:cNvPr>
            <p:cNvSpPr txBox="1"/>
            <p:nvPr/>
          </p:nvSpPr>
          <p:spPr>
            <a:xfrm rot="16483375">
              <a:off x="3421713" y="5564000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/>
                <a:t>90° </a:t>
              </a:r>
            </a:p>
          </p:txBody>
        </p:sp>
      </p:grpSp>
      <p:cxnSp>
        <p:nvCxnSpPr>
          <p:cNvPr id="31" name="Lige forbindelse 30"/>
          <p:cNvCxnSpPr>
            <a:stCxn id="4" idx="2"/>
            <a:endCxn id="4" idx="6"/>
          </p:cNvCxnSpPr>
          <p:nvPr/>
        </p:nvCxnSpPr>
        <p:spPr>
          <a:xfrm>
            <a:off x="2013786" y="3773277"/>
            <a:ext cx="3163078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forbindelse 31"/>
          <p:cNvCxnSpPr/>
          <p:nvPr/>
        </p:nvCxnSpPr>
        <p:spPr>
          <a:xfrm>
            <a:off x="2166186" y="4334125"/>
            <a:ext cx="3163078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Lige forbindelse 32"/>
          <p:cNvCxnSpPr/>
          <p:nvPr/>
        </p:nvCxnSpPr>
        <p:spPr>
          <a:xfrm>
            <a:off x="2166186" y="3215223"/>
            <a:ext cx="3163078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uppe 33">
            <a:extLst>
              <a:ext uri="{FF2B5EF4-FFF2-40B4-BE49-F238E27FC236}">
                <a16:creationId xmlns:a16="http://schemas.microsoft.com/office/drawing/2014/main" id="{7F23A553-D502-4558-A792-9F647051B492}"/>
              </a:ext>
            </a:extLst>
          </p:cNvPr>
          <p:cNvGrpSpPr/>
          <p:nvPr/>
        </p:nvGrpSpPr>
        <p:grpSpPr>
          <a:xfrm rot="5116625">
            <a:off x="4677868" y="2316259"/>
            <a:ext cx="691377" cy="830024"/>
            <a:chOff x="3165364" y="5483689"/>
            <a:chExt cx="691377" cy="830024"/>
          </a:xfrm>
        </p:grpSpPr>
        <p:sp>
          <p:nvSpPr>
            <p:cNvPr id="35" name="Bue 34">
              <a:extLst>
                <a:ext uri="{FF2B5EF4-FFF2-40B4-BE49-F238E27FC236}">
                  <a16:creationId xmlns:a16="http://schemas.microsoft.com/office/drawing/2014/main" id="{E34FA4C8-1350-43A5-A9C8-8C15F4E7358B}"/>
                </a:ext>
              </a:extLst>
            </p:cNvPr>
            <p:cNvSpPr/>
            <p:nvPr/>
          </p:nvSpPr>
          <p:spPr>
            <a:xfrm>
              <a:off x="3165364" y="5564776"/>
              <a:ext cx="691377" cy="748937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6" name="Tekstfelt 35">
              <a:extLst>
                <a:ext uri="{FF2B5EF4-FFF2-40B4-BE49-F238E27FC236}">
                  <a16:creationId xmlns:a16="http://schemas.microsoft.com/office/drawing/2014/main" id="{7C281655-AF4C-4735-B9DA-AADED08AD15B}"/>
                </a:ext>
              </a:extLst>
            </p:cNvPr>
            <p:cNvSpPr txBox="1"/>
            <p:nvPr/>
          </p:nvSpPr>
          <p:spPr>
            <a:xfrm rot="16483375">
              <a:off x="3421713" y="5563999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/>
                <a:t>45°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445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1630</Words>
  <Application>Microsoft Office PowerPoint</Application>
  <PresentationFormat>Widescreen</PresentationFormat>
  <Paragraphs>362</Paragraphs>
  <Slides>30</Slides>
  <Notes>0</Notes>
  <HiddenSlides>1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Office-tema</vt:lpstr>
      <vt:lpstr>Globale temperaturer  og solhøjde</vt:lpstr>
      <vt:lpstr>Den flade og den runde jord</vt:lpstr>
      <vt:lpstr>Bredde°, solhøjde og opvarmning ….</vt:lpstr>
      <vt:lpstr>Bredde°, solhøjde og opvarmning ….</vt:lpstr>
      <vt:lpstr>Bredde°, solhøjde og opvarmning ….</vt:lpstr>
      <vt:lpstr>Korrelationsdiagram</vt:lpstr>
      <vt:lpstr>Beregning af solhøjde </vt:lpstr>
      <vt:lpstr>Hvordan måles afstande på en kugleform?</vt:lpstr>
      <vt:lpstr>Hvis jorden ikke hældte om egen akse !</vt:lpstr>
      <vt:lpstr>Beregn solhøjden et givent sted? !</vt:lpstr>
      <vt:lpstr>Beregn solhøjden i Danmark !</vt:lpstr>
      <vt:lpstr>METODE :Beregn solhøjden i Danmark !</vt:lpstr>
      <vt:lpstr>Beregn solhøjden et givent sted</vt:lpstr>
      <vt:lpstr>Beregn solhøjden et givent sted</vt:lpstr>
      <vt:lpstr>Bredde°, solhøjde og opvarmning ….</vt:lpstr>
      <vt:lpstr>Jordens hældning -&gt;  solhøjden varierer gennem året og vi får derfor årstiderne …</vt:lpstr>
      <vt:lpstr>Hvis jorden IKKE hælder om sin akse ..</vt:lpstr>
      <vt:lpstr>Jorder hælder 23 ½ ° om sin egen omdrejningsakse </vt:lpstr>
      <vt:lpstr>Sommersolhverv d. 21. juni </vt:lpstr>
      <vt:lpstr>Sommersolhverv d. 21. juni </vt:lpstr>
      <vt:lpstr>Vintersolhverv 21. dec</vt:lpstr>
      <vt:lpstr>Sommersolhverv d. 21. juni </vt:lpstr>
      <vt:lpstr>Sommersolhverv d. 21. juni </vt:lpstr>
      <vt:lpstr>Sommersolhverv d. 21. juni </vt:lpstr>
      <vt:lpstr>Flere regneeksempler …</vt:lpstr>
      <vt:lpstr>Solen står i zenit mellem 23,5° N og 23,5 ° S</vt:lpstr>
      <vt:lpstr>Solhøjden i Danmark </vt:lpstr>
      <vt:lpstr>Solhøjden i Danmark </vt:lpstr>
      <vt:lpstr>Solhøjden i Beijing – 40 ° N </vt:lpstr>
      <vt:lpstr>Solhøjden i Beijing – 40 ° 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Beregning af solhøjde</dc:title>
  <dc:creator>otto leholt</dc:creator>
  <cp:lastModifiedBy>otto leholt</cp:lastModifiedBy>
  <cp:revision>41</cp:revision>
  <dcterms:created xsi:type="dcterms:W3CDTF">2018-10-12T04:11:45Z</dcterms:created>
  <dcterms:modified xsi:type="dcterms:W3CDTF">2022-09-26T06:14:05Z</dcterms:modified>
</cp:coreProperties>
</file>